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29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4" r:id="rId7"/>
    <p:sldId id="261" r:id="rId8"/>
    <p:sldId id="265" r:id="rId9"/>
    <p:sldId id="262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4" autoAdjust="0"/>
    <p:restoredTop sz="90744" autoAdjust="0"/>
  </p:normalViewPr>
  <p:slideViewPr>
    <p:cSldViewPr snapToGrid="0">
      <p:cViewPr>
        <p:scale>
          <a:sx n="100" d="100"/>
          <a:sy n="100" d="100"/>
        </p:scale>
        <p:origin x="1258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817233E-7E1C-42BB-AF59-54BAED512063}" type="doc">
      <dgm:prSet loTypeId="urn:microsoft.com/office/officeart/2005/8/layout/hierarchy1" loCatId="hierarchy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831DAEB0-C507-4B1A-AF44-C811FBB145B5}">
      <dgm:prSet/>
      <dgm:spPr/>
      <dgm:t>
        <a:bodyPr/>
        <a:lstStyle/>
        <a:p>
          <a:r>
            <a:rPr lang="en-US"/>
            <a:t>Wsparcie dla innych platform (Discord, Slack…)</a:t>
          </a:r>
        </a:p>
      </dgm:t>
    </dgm:pt>
    <dgm:pt modelId="{BC08AABF-91B3-4184-AB40-C830DFF81639}" type="parTrans" cxnId="{C259ED46-E8E4-47C5-B6C9-42F3C71DFFB1}">
      <dgm:prSet/>
      <dgm:spPr/>
      <dgm:t>
        <a:bodyPr/>
        <a:lstStyle/>
        <a:p>
          <a:endParaRPr lang="en-US"/>
        </a:p>
      </dgm:t>
    </dgm:pt>
    <dgm:pt modelId="{203F7C37-E754-4CDA-B03B-10441EC989AF}" type="sibTrans" cxnId="{C259ED46-E8E4-47C5-B6C9-42F3C71DFFB1}">
      <dgm:prSet/>
      <dgm:spPr/>
      <dgm:t>
        <a:bodyPr/>
        <a:lstStyle/>
        <a:p>
          <a:endParaRPr lang="en-US"/>
        </a:p>
      </dgm:t>
    </dgm:pt>
    <dgm:pt modelId="{0022F971-295F-4F55-96A6-42D245B2B831}">
      <dgm:prSet/>
      <dgm:spPr/>
      <dgm:t>
        <a:bodyPr/>
        <a:lstStyle/>
        <a:p>
          <a:r>
            <a:rPr lang="en-US"/>
            <a:t>Rozwój wtyczki</a:t>
          </a:r>
        </a:p>
      </dgm:t>
    </dgm:pt>
    <dgm:pt modelId="{16D80726-8C6E-4329-A262-3739D8B10229}" type="parTrans" cxnId="{06717AA6-B758-4EBD-B091-56D7B858996A}">
      <dgm:prSet/>
      <dgm:spPr/>
      <dgm:t>
        <a:bodyPr/>
        <a:lstStyle/>
        <a:p>
          <a:endParaRPr lang="en-US"/>
        </a:p>
      </dgm:t>
    </dgm:pt>
    <dgm:pt modelId="{BEC1F3E2-7A61-4C11-860A-188C8BCA2871}" type="sibTrans" cxnId="{06717AA6-B758-4EBD-B091-56D7B858996A}">
      <dgm:prSet/>
      <dgm:spPr/>
      <dgm:t>
        <a:bodyPr/>
        <a:lstStyle/>
        <a:p>
          <a:endParaRPr lang="en-US"/>
        </a:p>
      </dgm:t>
    </dgm:pt>
    <dgm:pt modelId="{5D59B329-97EC-4F2D-A020-28940B2C22A3}">
      <dgm:prSet/>
      <dgm:spPr/>
      <dgm:t>
        <a:bodyPr/>
        <a:lstStyle/>
        <a:p>
          <a:r>
            <a:rPr lang="en-US"/>
            <a:t>Wsparcie innych mediów społecznościowych</a:t>
          </a:r>
        </a:p>
      </dgm:t>
    </dgm:pt>
    <dgm:pt modelId="{1D0F5FB1-7A5B-4C98-BD36-BD7182602DAF}" type="parTrans" cxnId="{1AA0ACD7-A3D7-4546-8592-E47C53BF68D7}">
      <dgm:prSet/>
      <dgm:spPr/>
      <dgm:t>
        <a:bodyPr/>
        <a:lstStyle/>
        <a:p>
          <a:endParaRPr lang="en-US"/>
        </a:p>
      </dgm:t>
    </dgm:pt>
    <dgm:pt modelId="{13E2D8D0-1854-46BB-95EB-EBD089AC7BC0}" type="sibTrans" cxnId="{1AA0ACD7-A3D7-4546-8592-E47C53BF68D7}">
      <dgm:prSet/>
      <dgm:spPr/>
      <dgm:t>
        <a:bodyPr/>
        <a:lstStyle/>
        <a:p>
          <a:endParaRPr lang="en-US"/>
        </a:p>
      </dgm:t>
    </dgm:pt>
    <dgm:pt modelId="{4ADB5E4E-074E-4E28-B23F-F3167D82E058}">
      <dgm:prSet/>
      <dgm:spPr/>
      <dgm:t>
        <a:bodyPr/>
        <a:lstStyle/>
        <a:p>
          <a:r>
            <a:rPr lang="en-US" dirty="0" err="1"/>
            <a:t>Możliwość</a:t>
          </a:r>
          <a:r>
            <a:rPr lang="en-US" dirty="0"/>
            <a:t> </a:t>
          </a:r>
          <a:r>
            <a:rPr lang="en-US" dirty="0" err="1"/>
            <a:t>ukrywania</a:t>
          </a:r>
          <a:r>
            <a:rPr lang="en-US" dirty="0"/>
            <a:t> </a:t>
          </a:r>
          <a:r>
            <a:rPr lang="en-US" dirty="0" err="1"/>
            <a:t>treści</a:t>
          </a:r>
          <a:r>
            <a:rPr lang="en-US" dirty="0"/>
            <a:t> </a:t>
          </a:r>
          <a:r>
            <a:rPr lang="en-US" dirty="0" err="1"/>
            <a:t>hejterskich</a:t>
          </a:r>
          <a:endParaRPr lang="en-US" dirty="0"/>
        </a:p>
      </dgm:t>
    </dgm:pt>
    <dgm:pt modelId="{907D7FC8-BB52-4583-B7CA-B6FC40757828}" type="parTrans" cxnId="{2D4688A9-117C-4BB9-818E-1C9EFDCF280D}">
      <dgm:prSet/>
      <dgm:spPr/>
      <dgm:t>
        <a:bodyPr/>
        <a:lstStyle/>
        <a:p>
          <a:endParaRPr lang="en-US"/>
        </a:p>
      </dgm:t>
    </dgm:pt>
    <dgm:pt modelId="{404C5347-BAD2-43D9-AFD7-11890E90862F}" type="sibTrans" cxnId="{2D4688A9-117C-4BB9-818E-1C9EFDCF280D}">
      <dgm:prSet/>
      <dgm:spPr/>
      <dgm:t>
        <a:bodyPr/>
        <a:lstStyle/>
        <a:p>
          <a:endParaRPr lang="en-US"/>
        </a:p>
      </dgm:t>
    </dgm:pt>
    <dgm:pt modelId="{F154A008-76F8-4832-878C-F0FB8B1C6F5C}">
      <dgm:prSet/>
      <dgm:spPr/>
      <dgm:t>
        <a:bodyPr/>
        <a:lstStyle/>
        <a:p>
          <a:r>
            <a:rPr lang="en-US"/>
            <a:t>SpinBot – zamiana sentymentu treści na pozytywny</a:t>
          </a:r>
        </a:p>
      </dgm:t>
    </dgm:pt>
    <dgm:pt modelId="{493F9EFF-96F3-4880-94A3-0D412ADF8C36}" type="parTrans" cxnId="{6F22F959-42BF-4732-A76B-474E1B2335F8}">
      <dgm:prSet/>
      <dgm:spPr/>
      <dgm:t>
        <a:bodyPr/>
        <a:lstStyle/>
        <a:p>
          <a:endParaRPr lang="en-US"/>
        </a:p>
      </dgm:t>
    </dgm:pt>
    <dgm:pt modelId="{DA80B8FA-C4D9-4BEF-94B4-ACE4BB5C1B8E}" type="sibTrans" cxnId="{6F22F959-42BF-4732-A76B-474E1B2335F8}">
      <dgm:prSet/>
      <dgm:spPr/>
      <dgm:t>
        <a:bodyPr/>
        <a:lstStyle/>
        <a:p>
          <a:endParaRPr lang="en-US"/>
        </a:p>
      </dgm:t>
    </dgm:pt>
    <dgm:pt modelId="{BDE87F5F-7574-4585-9524-53FF6FE633BC}" type="pres">
      <dgm:prSet presAssocID="{B817233E-7E1C-42BB-AF59-54BAED512063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A316D6F2-AE47-4200-84B0-C6534ED14C02}" type="pres">
      <dgm:prSet presAssocID="{831DAEB0-C507-4B1A-AF44-C811FBB145B5}" presName="hierRoot1" presStyleCnt="0"/>
      <dgm:spPr/>
    </dgm:pt>
    <dgm:pt modelId="{17C87064-BF37-4FAC-9239-E6808210C911}" type="pres">
      <dgm:prSet presAssocID="{831DAEB0-C507-4B1A-AF44-C811FBB145B5}" presName="composite" presStyleCnt="0"/>
      <dgm:spPr/>
    </dgm:pt>
    <dgm:pt modelId="{FC2B9E0A-139C-4146-A4F7-E7A21DA5929D}" type="pres">
      <dgm:prSet presAssocID="{831DAEB0-C507-4B1A-AF44-C811FBB145B5}" presName="background" presStyleLbl="node0" presStyleIdx="0" presStyleCnt="3"/>
      <dgm:spPr/>
    </dgm:pt>
    <dgm:pt modelId="{B8E7BB47-DCD1-41C3-B373-5A5C22680115}" type="pres">
      <dgm:prSet presAssocID="{831DAEB0-C507-4B1A-AF44-C811FBB145B5}" presName="text" presStyleLbl="fgAcc0" presStyleIdx="0" presStyleCnt="3">
        <dgm:presLayoutVars>
          <dgm:chPref val="3"/>
        </dgm:presLayoutVars>
      </dgm:prSet>
      <dgm:spPr/>
    </dgm:pt>
    <dgm:pt modelId="{E24254C6-8761-4818-919A-B7C3AC25BC12}" type="pres">
      <dgm:prSet presAssocID="{831DAEB0-C507-4B1A-AF44-C811FBB145B5}" presName="hierChild2" presStyleCnt="0"/>
      <dgm:spPr/>
    </dgm:pt>
    <dgm:pt modelId="{6B4F41E8-F948-4BED-A079-DB13FD2671C2}" type="pres">
      <dgm:prSet presAssocID="{0022F971-295F-4F55-96A6-42D245B2B831}" presName="hierRoot1" presStyleCnt="0"/>
      <dgm:spPr/>
    </dgm:pt>
    <dgm:pt modelId="{43930945-7FC7-4B37-88BA-386FF0A569C4}" type="pres">
      <dgm:prSet presAssocID="{0022F971-295F-4F55-96A6-42D245B2B831}" presName="composite" presStyleCnt="0"/>
      <dgm:spPr/>
    </dgm:pt>
    <dgm:pt modelId="{D9B7C887-01BB-4D54-845E-352F21CEDBBB}" type="pres">
      <dgm:prSet presAssocID="{0022F971-295F-4F55-96A6-42D245B2B831}" presName="background" presStyleLbl="node0" presStyleIdx="1" presStyleCnt="3"/>
      <dgm:spPr/>
    </dgm:pt>
    <dgm:pt modelId="{7DCFE919-883A-4BFD-B3F9-F6B271F6DF7D}" type="pres">
      <dgm:prSet presAssocID="{0022F971-295F-4F55-96A6-42D245B2B831}" presName="text" presStyleLbl="fgAcc0" presStyleIdx="1" presStyleCnt="3">
        <dgm:presLayoutVars>
          <dgm:chPref val="3"/>
        </dgm:presLayoutVars>
      </dgm:prSet>
      <dgm:spPr/>
    </dgm:pt>
    <dgm:pt modelId="{F84B47B0-69DC-4F7F-A06E-045B565EF2AF}" type="pres">
      <dgm:prSet presAssocID="{0022F971-295F-4F55-96A6-42D245B2B831}" presName="hierChild2" presStyleCnt="0"/>
      <dgm:spPr/>
    </dgm:pt>
    <dgm:pt modelId="{48673A58-57D6-41A6-B0FA-A1D64771980E}" type="pres">
      <dgm:prSet presAssocID="{1D0F5FB1-7A5B-4C98-BD36-BD7182602DAF}" presName="Name10" presStyleLbl="parChTrans1D2" presStyleIdx="0" presStyleCnt="2"/>
      <dgm:spPr/>
    </dgm:pt>
    <dgm:pt modelId="{EE94BA5D-01A7-4E22-A163-43342ED989F5}" type="pres">
      <dgm:prSet presAssocID="{5D59B329-97EC-4F2D-A020-28940B2C22A3}" presName="hierRoot2" presStyleCnt="0"/>
      <dgm:spPr/>
    </dgm:pt>
    <dgm:pt modelId="{6DB401A5-C114-4BB3-9F9B-6FE19D1C6E14}" type="pres">
      <dgm:prSet presAssocID="{5D59B329-97EC-4F2D-A020-28940B2C22A3}" presName="composite2" presStyleCnt="0"/>
      <dgm:spPr/>
    </dgm:pt>
    <dgm:pt modelId="{A8FBB785-9151-42E1-86F3-8C1814352F43}" type="pres">
      <dgm:prSet presAssocID="{5D59B329-97EC-4F2D-A020-28940B2C22A3}" presName="background2" presStyleLbl="node2" presStyleIdx="0" presStyleCnt="2"/>
      <dgm:spPr/>
    </dgm:pt>
    <dgm:pt modelId="{21DEC1AF-7FCA-4FAA-9795-A0B3BD868FE5}" type="pres">
      <dgm:prSet presAssocID="{5D59B329-97EC-4F2D-A020-28940B2C22A3}" presName="text2" presStyleLbl="fgAcc2" presStyleIdx="0" presStyleCnt="2">
        <dgm:presLayoutVars>
          <dgm:chPref val="3"/>
        </dgm:presLayoutVars>
      </dgm:prSet>
      <dgm:spPr/>
    </dgm:pt>
    <dgm:pt modelId="{E43EBD1D-C02E-4705-886A-E3F6EE7181DF}" type="pres">
      <dgm:prSet presAssocID="{5D59B329-97EC-4F2D-A020-28940B2C22A3}" presName="hierChild3" presStyleCnt="0"/>
      <dgm:spPr/>
    </dgm:pt>
    <dgm:pt modelId="{8015E6AF-33A5-48E9-9655-D1BA7B718437}" type="pres">
      <dgm:prSet presAssocID="{907D7FC8-BB52-4583-B7CA-B6FC40757828}" presName="Name10" presStyleLbl="parChTrans1D2" presStyleIdx="1" presStyleCnt="2"/>
      <dgm:spPr/>
    </dgm:pt>
    <dgm:pt modelId="{5F4C36A4-3651-45A1-B2E4-2B6727665E12}" type="pres">
      <dgm:prSet presAssocID="{4ADB5E4E-074E-4E28-B23F-F3167D82E058}" presName="hierRoot2" presStyleCnt="0"/>
      <dgm:spPr/>
    </dgm:pt>
    <dgm:pt modelId="{7910E7EF-872F-4716-A8D9-4997D409507E}" type="pres">
      <dgm:prSet presAssocID="{4ADB5E4E-074E-4E28-B23F-F3167D82E058}" presName="composite2" presStyleCnt="0"/>
      <dgm:spPr/>
    </dgm:pt>
    <dgm:pt modelId="{34CD38AC-F4C8-4BDE-840B-D6E501CD8565}" type="pres">
      <dgm:prSet presAssocID="{4ADB5E4E-074E-4E28-B23F-F3167D82E058}" presName="background2" presStyleLbl="node2" presStyleIdx="1" presStyleCnt="2"/>
      <dgm:spPr/>
    </dgm:pt>
    <dgm:pt modelId="{1DB8D3A5-6B15-4498-8918-0D680CAA8F6F}" type="pres">
      <dgm:prSet presAssocID="{4ADB5E4E-074E-4E28-B23F-F3167D82E058}" presName="text2" presStyleLbl="fgAcc2" presStyleIdx="1" presStyleCnt="2">
        <dgm:presLayoutVars>
          <dgm:chPref val="3"/>
        </dgm:presLayoutVars>
      </dgm:prSet>
      <dgm:spPr/>
    </dgm:pt>
    <dgm:pt modelId="{055D2F41-1485-4C35-B895-09EC76948790}" type="pres">
      <dgm:prSet presAssocID="{4ADB5E4E-074E-4E28-B23F-F3167D82E058}" presName="hierChild3" presStyleCnt="0"/>
      <dgm:spPr/>
    </dgm:pt>
    <dgm:pt modelId="{E30CD36B-7CC5-43D4-AA1A-7EF82DA49ADC}" type="pres">
      <dgm:prSet presAssocID="{F154A008-76F8-4832-878C-F0FB8B1C6F5C}" presName="hierRoot1" presStyleCnt="0"/>
      <dgm:spPr/>
    </dgm:pt>
    <dgm:pt modelId="{BCE4FD56-E018-4202-9A83-9DCFF900FED9}" type="pres">
      <dgm:prSet presAssocID="{F154A008-76F8-4832-878C-F0FB8B1C6F5C}" presName="composite" presStyleCnt="0"/>
      <dgm:spPr/>
    </dgm:pt>
    <dgm:pt modelId="{2474D480-6FB8-4416-9C3F-945C60D0E0EA}" type="pres">
      <dgm:prSet presAssocID="{F154A008-76F8-4832-878C-F0FB8B1C6F5C}" presName="background" presStyleLbl="node0" presStyleIdx="2" presStyleCnt="3"/>
      <dgm:spPr/>
    </dgm:pt>
    <dgm:pt modelId="{4A334E70-920F-4CBC-BBF4-A50EE933E44F}" type="pres">
      <dgm:prSet presAssocID="{F154A008-76F8-4832-878C-F0FB8B1C6F5C}" presName="text" presStyleLbl="fgAcc0" presStyleIdx="2" presStyleCnt="3">
        <dgm:presLayoutVars>
          <dgm:chPref val="3"/>
        </dgm:presLayoutVars>
      </dgm:prSet>
      <dgm:spPr/>
    </dgm:pt>
    <dgm:pt modelId="{5210AFFF-F739-439D-A2AF-0AC812EFDE53}" type="pres">
      <dgm:prSet presAssocID="{F154A008-76F8-4832-878C-F0FB8B1C6F5C}" presName="hierChild2" presStyleCnt="0"/>
      <dgm:spPr/>
    </dgm:pt>
  </dgm:ptLst>
  <dgm:cxnLst>
    <dgm:cxn modelId="{9647F700-BBC6-41F7-B627-A7BB8B9B5DFF}" type="presOf" srcId="{F154A008-76F8-4832-878C-F0FB8B1C6F5C}" destId="{4A334E70-920F-4CBC-BBF4-A50EE933E44F}" srcOrd="0" destOrd="0" presId="urn:microsoft.com/office/officeart/2005/8/layout/hierarchy1"/>
    <dgm:cxn modelId="{20EB7107-4023-40D1-8D90-57505BB03119}" type="presOf" srcId="{831DAEB0-C507-4B1A-AF44-C811FBB145B5}" destId="{B8E7BB47-DCD1-41C3-B373-5A5C22680115}" srcOrd="0" destOrd="0" presId="urn:microsoft.com/office/officeart/2005/8/layout/hierarchy1"/>
    <dgm:cxn modelId="{A71CCE1D-19CC-4CDE-B5FF-F24A74511A09}" type="presOf" srcId="{5D59B329-97EC-4F2D-A020-28940B2C22A3}" destId="{21DEC1AF-7FCA-4FAA-9795-A0B3BD868FE5}" srcOrd="0" destOrd="0" presId="urn:microsoft.com/office/officeart/2005/8/layout/hierarchy1"/>
    <dgm:cxn modelId="{4172A825-EAA5-4749-8C68-9B849D8D9704}" type="presOf" srcId="{907D7FC8-BB52-4583-B7CA-B6FC40757828}" destId="{8015E6AF-33A5-48E9-9655-D1BA7B718437}" srcOrd="0" destOrd="0" presId="urn:microsoft.com/office/officeart/2005/8/layout/hierarchy1"/>
    <dgm:cxn modelId="{C259ED46-E8E4-47C5-B6C9-42F3C71DFFB1}" srcId="{B817233E-7E1C-42BB-AF59-54BAED512063}" destId="{831DAEB0-C507-4B1A-AF44-C811FBB145B5}" srcOrd="0" destOrd="0" parTransId="{BC08AABF-91B3-4184-AB40-C830DFF81639}" sibTransId="{203F7C37-E754-4CDA-B03B-10441EC989AF}"/>
    <dgm:cxn modelId="{D3E00C79-D6E1-4999-B428-329E65326CDF}" type="presOf" srcId="{1D0F5FB1-7A5B-4C98-BD36-BD7182602DAF}" destId="{48673A58-57D6-41A6-B0FA-A1D64771980E}" srcOrd="0" destOrd="0" presId="urn:microsoft.com/office/officeart/2005/8/layout/hierarchy1"/>
    <dgm:cxn modelId="{6F22F959-42BF-4732-A76B-474E1B2335F8}" srcId="{B817233E-7E1C-42BB-AF59-54BAED512063}" destId="{F154A008-76F8-4832-878C-F0FB8B1C6F5C}" srcOrd="2" destOrd="0" parTransId="{493F9EFF-96F3-4880-94A3-0D412ADF8C36}" sibTransId="{DA80B8FA-C4D9-4BEF-94B4-ACE4BB5C1B8E}"/>
    <dgm:cxn modelId="{7865449D-5E9C-4126-BF99-19614E2E910E}" type="presOf" srcId="{0022F971-295F-4F55-96A6-42D245B2B831}" destId="{7DCFE919-883A-4BFD-B3F9-F6B271F6DF7D}" srcOrd="0" destOrd="0" presId="urn:microsoft.com/office/officeart/2005/8/layout/hierarchy1"/>
    <dgm:cxn modelId="{06717AA6-B758-4EBD-B091-56D7B858996A}" srcId="{B817233E-7E1C-42BB-AF59-54BAED512063}" destId="{0022F971-295F-4F55-96A6-42D245B2B831}" srcOrd="1" destOrd="0" parTransId="{16D80726-8C6E-4329-A262-3739D8B10229}" sibTransId="{BEC1F3E2-7A61-4C11-860A-188C8BCA2871}"/>
    <dgm:cxn modelId="{2D4688A9-117C-4BB9-818E-1C9EFDCF280D}" srcId="{0022F971-295F-4F55-96A6-42D245B2B831}" destId="{4ADB5E4E-074E-4E28-B23F-F3167D82E058}" srcOrd="1" destOrd="0" parTransId="{907D7FC8-BB52-4583-B7CA-B6FC40757828}" sibTransId="{404C5347-BAD2-43D9-AFD7-11890E90862F}"/>
    <dgm:cxn modelId="{BDA6DDCC-67B7-48D8-A1C2-1AFB40B33A52}" type="presOf" srcId="{4ADB5E4E-074E-4E28-B23F-F3167D82E058}" destId="{1DB8D3A5-6B15-4498-8918-0D680CAA8F6F}" srcOrd="0" destOrd="0" presId="urn:microsoft.com/office/officeart/2005/8/layout/hierarchy1"/>
    <dgm:cxn modelId="{1AA0ACD7-A3D7-4546-8592-E47C53BF68D7}" srcId="{0022F971-295F-4F55-96A6-42D245B2B831}" destId="{5D59B329-97EC-4F2D-A020-28940B2C22A3}" srcOrd="0" destOrd="0" parTransId="{1D0F5FB1-7A5B-4C98-BD36-BD7182602DAF}" sibTransId="{13E2D8D0-1854-46BB-95EB-EBD089AC7BC0}"/>
    <dgm:cxn modelId="{DBB1D6FD-0466-4D36-8C40-21FDC398DFF6}" type="presOf" srcId="{B817233E-7E1C-42BB-AF59-54BAED512063}" destId="{BDE87F5F-7574-4585-9524-53FF6FE633BC}" srcOrd="0" destOrd="0" presId="urn:microsoft.com/office/officeart/2005/8/layout/hierarchy1"/>
    <dgm:cxn modelId="{64F8FF60-B700-4531-9D06-FA87A2F468DF}" type="presParOf" srcId="{BDE87F5F-7574-4585-9524-53FF6FE633BC}" destId="{A316D6F2-AE47-4200-84B0-C6534ED14C02}" srcOrd="0" destOrd="0" presId="urn:microsoft.com/office/officeart/2005/8/layout/hierarchy1"/>
    <dgm:cxn modelId="{30738900-88FC-475B-BB1E-3C9442D2322C}" type="presParOf" srcId="{A316D6F2-AE47-4200-84B0-C6534ED14C02}" destId="{17C87064-BF37-4FAC-9239-E6808210C911}" srcOrd="0" destOrd="0" presId="urn:microsoft.com/office/officeart/2005/8/layout/hierarchy1"/>
    <dgm:cxn modelId="{1EAB5E45-263D-41E4-8E65-13716346B8D7}" type="presParOf" srcId="{17C87064-BF37-4FAC-9239-E6808210C911}" destId="{FC2B9E0A-139C-4146-A4F7-E7A21DA5929D}" srcOrd="0" destOrd="0" presId="urn:microsoft.com/office/officeart/2005/8/layout/hierarchy1"/>
    <dgm:cxn modelId="{CD50A573-6CC5-4F3A-B672-4C54F4CC84CB}" type="presParOf" srcId="{17C87064-BF37-4FAC-9239-E6808210C911}" destId="{B8E7BB47-DCD1-41C3-B373-5A5C22680115}" srcOrd="1" destOrd="0" presId="urn:microsoft.com/office/officeart/2005/8/layout/hierarchy1"/>
    <dgm:cxn modelId="{6F46EA4F-21C3-4266-9E57-9C3BD180CD91}" type="presParOf" srcId="{A316D6F2-AE47-4200-84B0-C6534ED14C02}" destId="{E24254C6-8761-4818-919A-B7C3AC25BC12}" srcOrd="1" destOrd="0" presId="urn:microsoft.com/office/officeart/2005/8/layout/hierarchy1"/>
    <dgm:cxn modelId="{215AEEF3-39D7-4CF5-8E6A-ABBF8DCA3195}" type="presParOf" srcId="{BDE87F5F-7574-4585-9524-53FF6FE633BC}" destId="{6B4F41E8-F948-4BED-A079-DB13FD2671C2}" srcOrd="1" destOrd="0" presId="urn:microsoft.com/office/officeart/2005/8/layout/hierarchy1"/>
    <dgm:cxn modelId="{EE469B01-A448-4988-A769-BCC2FA5DAA36}" type="presParOf" srcId="{6B4F41E8-F948-4BED-A079-DB13FD2671C2}" destId="{43930945-7FC7-4B37-88BA-386FF0A569C4}" srcOrd="0" destOrd="0" presId="urn:microsoft.com/office/officeart/2005/8/layout/hierarchy1"/>
    <dgm:cxn modelId="{97AD81F7-0077-4EF2-A7B5-E4FB79411EF5}" type="presParOf" srcId="{43930945-7FC7-4B37-88BA-386FF0A569C4}" destId="{D9B7C887-01BB-4D54-845E-352F21CEDBBB}" srcOrd="0" destOrd="0" presId="urn:microsoft.com/office/officeart/2005/8/layout/hierarchy1"/>
    <dgm:cxn modelId="{FBF1E93F-6CAF-42B4-B914-8903CA494565}" type="presParOf" srcId="{43930945-7FC7-4B37-88BA-386FF0A569C4}" destId="{7DCFE919-883A-4BFD-B3F9-F6B271F6DF7D}" srcOrd="1" destOrd="0" presId="urn:microsoft.com/office/officeart/2005/8/layout/hierarchy1"/>
    <dgm:cxn modelId="{100FA658-9AC3-4EE2-9D28-1F281AB701A2}" type="presParOf" srcId="{6B4F41E8-F948-4BED-A079-DB13FD2671C2}" destId="{F84B47B0-69DC-4F7F-A06E-045B565EF2AF}" srcOrd="1" destOrd="0" presId="urn:microsoft.com/office/officeart/2005/8/layout/hierarchy1"/>
    <dgm:cxn modelId="{5CC040D0-11F1-4399-9895-611F0ADD47EA}" type="presParOf" srcId="{F84B47B0-69DC-4F7F-A06E-045B565EF2AF}" destId="{48673A58-57D6-41A6-B0FA-A1D64771980E}" srcOrd="0" destOrd="0" presId="urn:microsoft.com/office/officeart/2005/8/layout/hierarchy1"/>
    <dgm:cxn modelId="{69D22440-5184-48E2-A567-5A1C3EAB455C}" type="presParOf" srcId="{F84B47B0-69DC-4F7F-A06E-045B565EF2AF}" destId="{EE94BA5D-01A7-4E22-A163-43342ED989F5}" srcOrd="1" destOrd="0" presId="urn:microsoft.com/office/officeart/2005/8/layout/hierarchy1"/>
    <dgm:cxn modelId="{28501585-8FD8-464D-80B0-8949FD7FD14B}" type="presParOf" srcId="{EE94BA5D-01A7-4E22-A163-43342ED989F5}" destId="{6DB401A5-C114-4BB3-9F9B-6FE19D1C6E14}" srcOrd="0" destOrd="0" presId="urn:microsoft.com/office/officeart/2005/8/layout/hierarchy1"/>
    <dgm:cxn modelId="{EF3DD91E-8B0F-41DE-B905-4720164747D4}" type="presParOf" srcId="{6DB401A5-C114-4BB3-9F9B-6FE19D1C6E14}" destId="{A8FBB785-9151-42E1-86F3-8C1814352F43}" srcOrd="0" destOrd="0" presId="urn:microsoft.com/office/officeart/2005/8/layout/hierarchy1"/>
    <dgm:cxn modelId="{8046B136-A39F-44B2-BAC4-4CAC81B49710}" type="presParOf" srcId="{6DB401A5-C114-4BB3-9F9B-6FE19D1C6E14}" destId="{21DEC1AF-7FCA-4FAA-9795-A0B3BD868FE5}" srcOrd="1" destOrd="0" presId="urn:microsoft.com/office/officeart/2005/8/layout/hierarchy1"/>
    <dgm:cxn modelId="{3146F689-AE56-4B00-94ED-CA1D66EDCA42}" type="presParOf" srcId="{EE94BA5D-01A7-4E22-A163-43342ED989F5}" destId="{E43EBD1D-C02E-4705-886A-E3F6EE7181DF}" srcOrd="1" destOrd="0" presId="urn:microsoft.com/office/officeart/2005/8/layout/hierarchy1"/>
    <dgm:cxn modelId="{0B2B096F-75D3-478B-B34C-B5CE2412096C}" type="presParOf" srcId="{F84B47B0-69DC-4F7F-A06E-045B565EF2AF}" destId="{8015E6AF-33A5-48E9-9655-D1BA7B718437}" srcOrd="2" destOrd="0" presId="urn:microsoft.com/office/officeart/2005/8/layout/hierarchy1"/>
    <dgm:cxn modelId="{71FB8159-A1A1-45E9-A6CC-87FCD4F5C306}" type="presParOf" srcId="{F84B47B0-69DC-4F7F-A06E-045B565EF2AF}" destId="{5F4C36A4-3651-45A1-B2E4-2B6727665E12}" srcOrd="3" destOrd="0" presId="urn:microsoft.com/office/officeart/2005/8/layout/hierarchy1"/>
    <dgm:cxn modelId="{5155E369-A029-44F5-AF99-81AC2A47280B}" type="presParOf" srcId="{5F4C36A4-3651-45A1-B2E4-2B6727665E12}" destId="{7910E7EF-872F-4716-A8D9-4997D409507E}" srcOrd="0" destOrd="0" presId="urn:microsoft.com/office/officeart/2005/8/layout/hierarchy1"/>
    <dgm:cxn modelId="{6514FF82-E3D3-4D73-9D8E-340F29790278}" type="presParOf" srcId="{7910E7EF-872F-4716-A8D9-4997D409507E}" destId="{34CD38AC-F4C8-4BDE-840B-D6E501CD8565}" srcOrd="0" destOrd="0" presId="urn:microsoft.com/office/officeart/2005/8/layout/hierarchy1"/>
    <dgm:cxn modelId="{C35FF08D-0098-412B-A565-E0DFC4C73ECF}" type="presParOf" srcId="{7910E7EF-872F-4716-A8D9-4997D409507E}" destId="{1DB8D3A5-6B15-4498-8918-0D680CAA8F6F}" srcOrd="1" destOrd="0" presId="urn:microsoft.com/office/officeart/2005/8/layout/hierarchy1"/>
    <dgm:cxn modelId="{8AA4F498-95AF-4F07-9168-574C780B56C4}" type="presParOf" srcId="{5F4C36A4-3651-45A1-B2E4-2B6727665E12}" destId="{055D2F41-1485-4C35-B895-09EC76948790}" srcOrd="1" destOrd="0" presId="urn:microsoft.com/office/officeart/2005/8/layout/hierarchy1"/>
    <dgm:cxn modelId="{DA9DCD09-22D1-4AB2-B175-71229ACE9518}" type="presParOf" srcId="{BDE87F5F-7574-4585-9524-53FF6FE633BC}" destId="{E30CD36B-7CC5-43D4-AA1A-7EF82DA49ADC}" srcOrd="2" destOrd="0" presId="urn:microsoft.com/office/officeart/2005/8/layout/hierarchy1"/>
    <dgm:cxn modelId="{83ADBFBF-911A-4E06-AAA1-FB33202343FA}" type="presParOf" srcId="{E30CD36B-7CC5-43D4-AA1A-7EF82DA49ADC}" destId="{BCE4FD56-E018-4202-9A83-9DCFF900FED9}" srcOrd="0" destOrd="0" presId="urn:microsoft.com/office/officeart/2005/8/layout/hierarchy1"/>
    <dgm:cxn modelId="{3DC6A62A-F44D-4A9B-B991-2CBD047356BA}" type="presParOf" srcId="{BCE4FD56-E018-4202-9A83-9DCFF900FED9}" destId="{2474D480-6FB8-4416-9C3F-945C60D0E0EA}" srcOrd="0" destOrd="0" presId="urn:microsoft.com/office/officeart/2005/8/layout/hierarchy1"/>
    <dgm:cxn modelId="{03213AF6-CC29-4672-9A1F-8300848D9322}" type="presParOf" srcId="{BCE4FD56-E018-4202-9A83-9DCFF900FED9}" destId="{4A334E70-920F-4CBC-BBF4-A50EE933E44F}" srcOrd="1" destOrd="0" presId="urn:microsoft.com/office/officeart/2005/8/layout/hierarchy1"/>
    <dgm:cxn modelId="{E6412258-442D-486C-9F63-FEE1E8E95E4E}" type="presParOf" srcId="{E30CD36B-7CC5-43D4-AA1A-7EF82DA49ADC}" destId="{5210AFFF-F739-439D-A2AF-0AC812EFDE53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15E6AF-33A5-48E9-9655-D1BA7B718437}">
      <dsp:nvSpPr>
        <dsp:cNvPr id="0" name=""/>
        <dsp:cNvSpPr/>
      </dsp:nvSpPr>
      <dsp:spPr>
        <a:xfrm>
          <a:off x="4902978" y="1442746"/>
          <a:ext cx="1388432" cy="66076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50293"/>
              </a:lnTo>
              <a:lnTo>
                <a:pt x="1388432" y="450293"/>
              </a:lnTo>
              <a:lnTo>
                <a:pt x="1388432" y="660767"/>
              </a:lnTo>
            </a:path>
          </a:pathLst>
        </a:custGeom>
        <a:noFill/>
        <a:ln w="1587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8673A58-57D6-41A6-B0FA-A1D64771980E}">
      <dsp:nvSpPr>
        <dsp:cNvPr id="0" name=""/>
        <dsp:cNvSpPr/>
      </dsp:nvSpPr>
      <dsp:spPr>
        <a:xfrm>
          <a:off x="3514546" y="1442746"/>
          <a:ext cx="1388432" cy="660767"/>
        </a:xfrm>
        <a:custGeom>
          <a:avLst/>
          <a:gdLst/>
          <a:ahLst/>
          <a:cxnLst/>
          <a:rect l="0" t="0" r="0" b="0"/>
          <a:pathLst>
            <a:path>
              <a:moveTo>
                <a:pt x="1388432" y="0"/>
              </a:moveTo>
              <a:lnTo>
                <a:pt x="1388432" y="450293"/>
              </a:lnTo>
              <a:lnTo>
                <a:pt x="0" y="450293"/>
              </a:lnTo>
              <a:lnTo>
                <a:pt x="0" y="660767"/>
              </a:lnTo>
            </a:path>
          </a:pathLst>
        </a:custGeom>
        <a:noFill/>
        <a:ln w="1587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C2B9E0A-139C-4146-A4F7-E7A21DA5929D}">
      <dsp:nvSpPr>
        <dsp:cNvPr id="0" name=""/>
        <dsp:cNvSpPr/>
      </dsp:nvSpPr>
      <dsp:spPr>
        <a:xfrm>
          <a:off x="990123" y="38"/>
          <a:ext cx="2271980" cy="144270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8E7BB47-DCD1-41C3-B373-5A5C22680115}">
      <dsp:nvSpPr>
        <dsp:cNvPr id="0" name=""/>
        <dsp:cNvSpPr/>
      </dsp:nvSpPr>
      <dsp:spPr>
        <a:xfrm>
          <a:off x="1242566" y="239858"/>
          <a:ext cx="2271980" cy="144270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Wsparcie dla innych platform (Discord, Slack…)</a:t>
          </a:r>
        </a:p>
      </dsp:txBody>
      <dsp:txXfrm>
        <a:off x="1284821" y="282113"/>
        <a:ext cx="2187470" cy="1358197"/>
      </dsp:txXfrm>
    </dsp:sp>
    <dsp:sp modelId="{D9B7C887-01BB-4D54-845E-352F21CEDBBB}">
      <dsp:nvSpPr>
        <dsp:cNvPr id="0" name=""/>
        <dsp:cNvSpPr/>
      </dsp:nvSpPr>
      <dsp:spPr>
        <a:xfrm>
          <a:off x="3766988" y="38"/>
          <a:ext cx="2271980" cy="144270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CFE919-883A-4BFD-B3F9-F6B271F6DF7D}">
      <dsp:nvSpPr>
        <dsp:cNvPr id="0" name=""/>
        <dsp:cNvSpPr/>
      </dsp:nvSpPr>
      <dsp:spPr>
        <a:xfrm>
          <a:off x="4019430" y="239858"/>
          <a:ext cx="2271980" cy="144270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Rozwój wtyczki</a:t>
          </a:r>
        </a:p>
      </dsp:txBody>
      <dsp:txXfrm>
        <a:off x="4061685" y="282113"/>
        <a:ext cx="2187470" cy="1358197"/>
      </dsp:txXfrm>
    </dsp:sp>
    <dsp:sp modelId="{A8FBB785-9151-42E1-86F3-8C1814352F43}">
      <dsp:nvSpPr>
        <dsp:cNvPr id="0" name=""/>
        <dsp:cNvSpPr/>
      </dsp:nvSpPr>
      <dsp:spPr>
        <a:xfrm>
          <a:off x="2378556" y="2103513"/>
          <a:ext cx="2271980" cy="144270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1DEC1AF-7FCA-4FAA-9795-A0B3BD868FE5}">
      <dsp:nvSpPr>
        <dsp:cNvPr id="0" name=""/>
        <dsp:cNvSpPr/>
      </dsp:nvSpPr>
      <dsp:spPr>
        <a:xfrm>
          <a:off x="2630998" y="2343333"/>
          <a:ext cx="2271980" cy="144270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Wsparcie innych mediów społecznościowych</a:t>
          </a:r>
        </a:p>
      </dsp:txBody>
      <dsp:txXfrm>
        <a:off x="2673253" y="2385588"/>
        <a:ext cx="2187470" cy="1358197"/>
      </dsp:txXfrm>
    </dsp:sp>
    <dsp:sp modelId="{34CD38AC-F4C8-4BDE-840B-D6E501CD8565}">
      <dsp:nvSpPr>
        <dsp:cNvPr id="0" name=""/>
        <dsp:cNvSpPr/>
      </dsp:nvSpPr>
      <dsp:spPr>
        <a:xfrm>
          <a:off x="5155421" y="2103513"/>
          <a:ext cx="2271980" cy="144270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B8D3A5-6B15-4498-8918-0D680CAA8F6F}">
      <dsp:nvSpPr>
        <dsp:cNvPr id="0" name=""/>
        <dsp:cNvSpPr/>
      </dsp:nvSpPr>
      <dsp:spPr>
        <a:xfrm>
          <a:off x="5407863" y="2343333"/>
          <a:ext cx="2271980" cy="144270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 err="1"/>
            <a:t>Możliwość</a:t>
          </a:r>
          <a:r>
            <a:rPr lang="en-US" sz="2000" kern="1200" dirty="0"/>
            <a:t> </a:t>
          </a:r>
          <a:r>
            <a:rPr lang="en-US" sz="2000" kern="1200" dirty="0" err="1"/>
            <a:t>ukrywania</a:t>
          </a:r>
          <a:r>
            <a:rPr lang="en-US" sz="2000" kern="1200" dirty="0"/>
            <a:t> </a:t>
          </a:r>
          <a:r>
            <a:rPr lang="en-US" sz="2000" kern="1200" dirty="0" err="1"/>
            <a:t>treści</a:t>
          </a:r>
          <a:r>
            <a:rPr lang="en-US" sz="2000" kern="1200" dirty="0"/>
            <a:t> </a:t>
          </a:r>
          <a:r>
            <a:rPr lang="en-US" sz="2000" kern="1200" dirty="0" err="1"/>
            <a:t>hejterskich</a:t>
          </a:r>
          <a:endParaRPr lang="en-US" sz="2000" kern="1200" dirty="0"/>
        </a:p>
      </dsp:txBody>
      <dsp:txXfrm>
        <a:off x="5450118" y="2385588"/>
        <a:ext cx="2187470" cy="1358197"/>
      </dsp:txXfrm>
    </dsp:sp>
    <dsp:sp modelId="{2474D480-6FB8-4416-9C3F-945C60D0E0EA}">
      <dsp:nvSpPr>
        <dsp:cNvPr id="0" name=""/>
        <dsp:cNvSpPr/>
      </dsp:nvSpPr>
      <dsp:spPr>
        <a:xfrm>
          <a:off x="6543853" y="38"/>
          <a:ext cx="2271980" cy="144270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334E70-920F-4CBC-BBF4-A50EE933E44F}">
      <dsp:nvSpPr>
        <dsp:cNvPr id="0" name=""/>
        <dsp:cNvSpPr/>
      </dsp:nvSpPr>
      <dsp:spPr>
        <a:xfrm>
          <a:off x="6796295" y="239858"/>
          <a:ext cx="2271980" cy="144270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SpinBot – zamiana sentymentu treści na pozytywny</a:t>
          </a:r>
        </a:p>
      </dsp:txBody>
      <dsp:txXfrm>
        <a:off x="6838550" y="282113"/>
        <a:ext cx="2187470" cy="135819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A98A0A-9A54-4C21-BC4A-1BE8E3FCB0C5}" type="datetimeFigureOut">
              <a:rPr lang="en-US" smtClean="0"/>
              <a:t>6/20/2021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1407FB-82ED-404A-8D70-2ED4182EF8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3737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Cześć</a:t>
            </a:r>
            <a:r>
              <a:rPr lang="en-US" dirty="0"/>
              <a:t>,</a:t>
            </a:r>
            <a:br>
              <a:rPr lang="en-US" dirty="0"/>
            </a:br>
            <a:br>
              <a:rPr lang="en-US" dirty="0"/>
            </a:br>
            <a:r>
              <a:rPr lang="en-US" dirty="0" err="1"/>
              <a:t>chciałbym</a:t>
            </a:r>
            <a:r>
              <a:rPr lang="en-US" dirty="0"/>
              <a:t> </a:t>
            </a:r>
            <a:r>
              <a:rPr lang="en-US" dirty="0" err="1"/>
              <a:t>wam</a:t>
            </a:r>
            <a:r>
              <a:rPr lang="en-US" dirty="0"/>
              <a:t> </a:t>
            </a:r>
            <a:r>
              <a:rPr lang="en-US" dirty="0" err="1"/>
              <a:t>przedstawić</a:t>
            </a:r>
            <a:r>
              <a:rPr lang="en-US" dirty="0"/>
              <a:t> </a:t>
            </a:r>
            <a:r>
              <a:rPr lang="en-US" dirty="0" err="1"/>
              <a:t>prezentację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temat</a:t>
            </a:r>
            <a:r>
              <a:rPr lang="en-US" dirty="0"/>
              <a:t> </a:t>
            </a:r>
            <a:r>
              <a:rPr lang="en-US" dirty="0" err="1"/>
              <a:t>naszego</a:t>
            </a:r>
            <a:r>
              <a:rPr lang="en-US" dirty="0"/>
              <a:t> </a:t>
            </a:r>
            <a:r>
              <a:rPr lang="en-US" dirty="0" err="1"/>
              <a:t>podejścia</a:t>
            </a:r>
            <a:r>
              <a:rPr lang="en-US" dirty="0"/>
              <a:t> do </a:t>
            </a:r>
            <a:r>
              <a:rPr lang="en-US" dirty="0" err="1"/>
              <a:t>zniwelowania</a:t>
            </a:r>
            <a:r>
              <a:rPr lang="en-US" dirty="0"/>
              <a:t> </a:t>
            </a:r>
            <a:r>
              <a:rPr lang="en-US" dirty="0" err="1"/>
              <a:t>hejtu</a:t>
            </a:r>
            <a:r>
              <a:rPr lang="en-US" dirty="0"/>
              <a:t> </a:t>
            </a:r>
            <a:r>
              <a:rPr lang="en-US" dirty="0" err="1"/>
              <a:t>zarówno</a:t>
            </a:r>
            <a:r>
              <a:rPr lang="en-US" dirty="0"/>
              <a:t> w </a:t>
            </a:r>
            <a:r>
              <a:rPr lang="en-US" dirty="0" err="1"/>
              <a:t>szkołach</a:t>
            </a:r>
            <a:r>
              <a:rPr lang="en-US" dirty="0"/>
              <a:t> jak </a:t>
            </a:r>
            <a:r>
              <a:rPr lang="en-US" dirty="0" err="1"/>
              <a:t>i</a:t>
            </a:r>
            <a:r>
              <a:rPr lang="en-US" dirty="0"/>
              <a:t> w </a:t>
            </a:r>
            <a:r>
              <a:rPr lang="en-US" dirty="0" err="1"/>
              <a:t>całym</a:t>
            </a:r>
            <a:r>
              <a:rPr lang="en-US" dirty="0"/>
              <a:t> </a:t>
            </a:r>
            <a:r>
              <a:rPr lang="en-US" dirty="0" err="1"/>
              <a:t>Internecie</a:t>
            </a:r>
            <a:r>
              <a:rPr lang="en-US" dirty="0"/>
              <a:t>. </a:t>
            </a:r>
          </a:p>
          <a:p>
            <a:r>
              <a:rPr lang="en-US" dirty="0"/>
              <a:t>Project </a:t>
            </a:r>
            <a:r>
              <a:rPr lang="en-US" dirty="0" err="1"/>
              <a:t>nazwaliśmy</a:t>
            </a:r>
            <a:r>
              <a:rPr lang="en-US" dirty="0"/>
              <a:t> Hit The Hate, </a:t>
            </a:r>
            <a:r>
              <a:rPr lang="en-US" dirty="0" err="1"/>
              <a:t>czyli</a:t>
            </a:r>
            <a:r>
              <a:rPr lang="en-US" dirty="0"/>
              <a:t> </a:t>
            </a:r>
            <a:r>
              <a:rPr lang="en-US" dirty="0" err="1"/>
              <a:t>Daj</a:t>
            </a:r>
            <a:r>
              <a:rPr lang="en-US" dirty="0"/>
              <a:t> </a:t>
            </a:r>
            <a:r>
              <a:rPr lang="en-US" dirty="0" err="1"/>
              <a:t>Hejtowi</a:t>
            </a:r>
            <a:r>
              <a:rPr lang="en-US" dirty="0"/>
              <a:t> </a:t>
            </a:r>
            <a:r>
              <a:rPr lang="en-US" dirty="0" err="1"/>
              <a:t>Popalić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1407FB-82ED-404A-8D70-2ED4182EF8D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87993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Nasz</a:t>
            </a:r>
            <a:r>
              <a:rPr lang="en-US" dirty="0"/>
              <a:t> </a:t>
            </a:r>
            <a:r>
              <a:rPr lang="en-US" dirty="0" err="1"/>
              <a:t>wspaniały</a:t>
            </a:r>
            <a:r>
              <a:rPr lang="en-US" dirty="0"/>
              <a:t> team </a:t>
            </a:r>
            <a:r>
              <a:rPr lang="en-US" dirty="0" err="1"/>
              <a:t>składa</a:t>
            </a:r>
            <a:r>
              <a:rPr lang="en-US" dirty="0"/>
              <a:t> się z </a:t>
            </a:r>
            <a:r>
              <a:rPr lang="en-US" dirty="0" err="1"/>
              <a:t>dwóch</a:t>
            </a:r>
            <a:r>
              <a:rPr lang="en-US" dirty="0"/>
              <a:t> </a:t>
            </a:r>
            <a:r>
              <a:rPr lang="en-US" dirty="0" err="1"/>
              <a:t>programistów</a:t>
            </a:r>
            <a:r>
              <a:rPr lang="en-US" dirty="0"/>
              <a:t> </a:t>
            </a:r>
            <a:r>
              <a:rPr lang="en-US" dirty="0" err="1"/>
              <a:t>oraz</a:t>
            </a:r>
            <a:r>
              <a:rPr lang="en-US" dirty="0"/>
              <a:t> </a:t>
            </a:r>
            <a:r>
              <a:rPr lang="en-US" dirty="0" err="1"/>
              <a:t>kapitana</a:t>
            </a:r>
            <a:r>
              <a:rPr lang="en-US" dirty="0"/>
              <a:t> </a:t>
            </a:r>
            <a:r>
              <a:rPr lang="en-US" dirty="0" err="1"/>
              <a:t>załogi</a:t>
            </a:r>
            <a:r>
              <a:rPr lang="en-US" dirty="0"/>
              <a:t> – </a:t>
            </a:r>
            <a:r>
              <a:rPr lang="en-US" dirty="0" err="1"/>
              <a:t>Chmurki</a:t>
            </a:r>
            <a:r>
              <a:rPr lang="en-US" dirty="0"/>
              <a:t>. </a:t>
            </a:r>
            <a:r>
              <a:rPr lang="en-US" dirty="0" err="1"/>
              <a:t>Jesteśmy</a:t>
            </a:r>
            <a:r>
              <a:rPr lang="en-US" dirty="0"/>
              <a:t> </a:t>
            </a:r>
            <a:r>
              <a:rPr lang="en-US" dirty="0" err="1"/>
              <a:t>świeżymi</a:t>
            </a:r>
            <a:r>
              <a:rPr lang="en-US" dirty="0"/>
              <a:t> </a:t>
            </a:r>
            <a:r>
              <a:rPr lang="en-US" dirty="0" err="1"/>
              <a:t>absolwentami</a:t>
            </a:r>
            <a:r>
              <a:rPr lang="en-US" dirty="0"/>
              <a:t> </a:t>
            </a:r>
            <a:r>
              <a:rPr lang="en-US" dirty="0" err="1"/>
              <a:t>Wojskowej</a:t>
            </a:r>
            <a:r>
              <a:rPr lang="en-US" dirty="0"/>
              <a:t> </a:t>
            </a:r>
            <a:r>
              <a:rPr lang="en-US" dirty="0" err="1"/>
              <a:t>Akademii</a:t>
            </a:r>
            <a:r>
              <a:rPr lang="en-US" dirty="0"/>
              <a:t> </a:t>
            </a:r>
            <a:r>
              <a:rPr lang="en-US" dirty="0" err="1"/>
              <a:t>Technicznej</a:t>
            </a:r>
            <a:r>
              <a:rPr lang="en-US" dirty="0"/>
              <a:t>, a </a:t>
            </a:r>
            <a:r>
              <a:rPr lang="en-US" dirty="0" err="1"/>
              <a:t>tworzenie</a:t>
            </a:r>
            <a:r>
              <a:rPr lang="en-US" dirty="0"/>
              <a:t> </a:t>
            </a:r>
            <a:r>
              <a:rPr lang="en-US" dirty="0" err="1"/>
              <a:t>rozwiązań</a:t>
            </a:r>
            <a:r>
              <a:rPr lang="en-US" dirty="0"/>
              <a:t> </a:t>
            </a:r>
            <a:r>
              <a:rPr lang="en-US" dirty="0" err="1"/>
              <a:t>pomagających</a:t>
            </a:r>
            <a:r>
              <a:rPr lang="en-US" dirty="0"/>
              <a:t> </a:t>
            </a:r>
            <a:r>
              <a:rPr lang="en-US" dirty="0" err="1"/>
              <a:t>społeczeństwu</a:t>
            </a:r>
            <a:r>
              <a:rPr lang="en-US" dirty="0"/>
              <a:t> jest </a:t>
            </a:r>
            <a:r>
              <a:rPr lang="en-US" dirty="0" err="1"/>
              <a:t>naszą</a:t>
            </a:r>
            <a:r>
              <a:rPr lang="en-US" dirty="0"/>
              <a:t> </a:t>
            </a:r>
            <a:r>
              <a:rPr lang="en-US" dirty="0" err="1"/>
              <a:t>pasją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1407FB-82ED-404A-8D70-2ED4182EF8D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8251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Niestety</a:t>
            </a:r>
            <a:r>
              <a:rPr lang="en-US" dirty="0"/>
              <a:t> </a:t>
            </a:r>
            <a:r>
              <a:rPr lang="en-US" dirty="0" err="1"/>
              <a:t>hejt</a:t>
            </a:r>
            <a:r>
              <a:rPr lang="en-US" dirty="0"/>
              <a:t> </a:t>
            </a:r>
            <a:r>
              <a:rPr lang="en-US" dirty="0" err="1"/>
              <a:t>wsiąknął</a:t>
            </a:r>
            <a:r>
              <a:rPr lang="en-US" dirty="0"/>
              <a:t> w </a:t>
            </a:r>
            <a:r>
              <a:rPr lang="en-US" dirty="0" err="1"/>
              <a:t>nasz</a:t>
            </a:r>
            <a:r>
              <a:rPr lang="en-US" dirty="0"/>
              <a:t> </a:t>
            </a:r>
            <a:r>
              <a:rPr lang="en-US" dirty="0" err="1"/>
              <a:t>główny</a:t>
            </a:r>
            <a:r>
              <a:rPr lang="en-US" dirty="0"/>
              <a:t> </a:t>
            </a:r>
            <a:r>
              <a:rPr lang="en-US" dirty="0" err="1"/>
              <a:t>zbiornik</a:t>
            </a:r>
            <a:r>
              <a:rPr lang="en-US" dirty="0"/>
              <a:t> </a:t>
            </a:r>
            <a:r>
              <a:rPr lang="en-US" dirty="0" err="1"/>
              <a:t>informacji</a:t>
            </a:r>
            <a:r>
              <a:rPr lang="en-US" dirty="0"/>
              <a:t> – Internet. Na </a:t>
            </a:r>
            <a:r>
              <a:rPr lang="en-US" dirty="0" err="1"/>
              <a:t>każdym</a:t>
            </a:r>
            <a:r>
              <a:rPr lang="en-US" dirty="0"/>
              <a:t> </a:t>
            </a:r>
            <a:r>
              <a:rPr lang="en-US" dirty="0" err="1"/>
              <a:t>kroku</a:t>
            </a:r>
            <a:r>
              <a:rPr lang="en-US" dirty="0"/>
              <a:t> </a:t>
            </a:r>
            <a:r>
              <a:rPr lang="en-US" dirty="0" err="1"/>
              <a:t>możemy</a:t>
            </a:r>
            <a:r>
              <a:rPr lang="en-US" dirty="0"/>
              <a:t> się z </a:t>
            </a:r>
            <a:r>
              <a:rPr lang="en-US" dirty="0" err="1"/>
              <a:t>nim</a:t>
            </a:r>
            <a:r>
              <a:rPr lang="en-US" dirty="0"/>
              <a:t> </a:t>
            </a:r>
            <a:r>
              <a:rPr lang="en-US" dirty="0" err="1"/>
              <a:t>spotkać</a:t>
            </a:r>
            <a:r>
              <a:rPr lang="en-US" dirty="0"/>
              <a:t>, a </a:t>
            </a:r>
            <a:r>
              <a:rPr lang="en-US" dirty="0" err="1"/>
              <a:t>jedynym</a:t>
            </a:r>
            <a:r>
              <a:rPr lang="en-US" dirty="0"/>
              <a:t> </a:t>
            </a:r>
            <a:r>
              <a:rPr lang="en-US" dirty="0" err="1"/>
              <a:t>sposobem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zapobiegnięcie</a:t>
            </a:r>
            <a:r>
              <a:rPr lang="en-US" dirty="0"/>
              <a:t> go, jest jak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razie</a:t>
            </a:r>
            <a:r>
              <a:rPr lang="en-US" dirty="0"/>
              <a:t> </a:t>
            </a:r>
            <a:r>
              <a:rPr lang="en-US" dirty="0" err="1"/>
              <a:t>nasze</a:t>
            </a:r>
            <a:r>
              <a:rPr lang="en-US" dirty="0"/>
              <a:t> </a:t>
            </a:r>
            <a:r>
              <a:rPr lang="en-US" dirty="0" err="1"/>
              <a:t>przygotowanie</a:t>
            </a:r>
            <a:r>
              <a:rPr lang="en-US" dirty="0"/>
              <a:t> </a:t>
            </a:r>
            <a:r>
              <a:rPr lang="en-US" dirty="0" err="1"/>
              <a:t>emocjonalne</a:t>
            </a:r>
            <a:r>
              <a:rPr lang="en-US" dirty="0"/>
              <a:t> </a:t>
            </a:r>
            <a:r>
              <a:rPr lang="en-US" dirty="0" err="1"/>
              <a:t>oraz</a:t>
            </a:r>
            <a:r>
              <a:rPr lang="en-US" dirty="0"/>
              <a:t> </a:t>
            </a:r>
            <a:r>
              <a:rPr lang="en-US" dirty="0" err="1"/>
              <a:t>poziom</a:t>
            </a:r>
            <a:r>
              <a:rPr lang="en-US" dirty="0"/>
              <a:t> </a:t>
            </a:r>
            <a:r>
              <a:rPr lang="en-US" dirty="0" err="1"/>
              <a:t>umiejętności</a:t>
            </a:r>
            <a:r>
              <a:rPr lang="en-US" dirty="0"/>
              <a:t> </a:t>
            </a:r>
            <a:r>
              <a:rPr lang="en-US" dirty="0" err="1"/>
              <a:t>retorycznych</a:t>
            </a:r>
            <a:r>
              <a:rPr lang="en-US" dirty="0"/>
              <a:t>. </a:t>
            </a:r>
            <a:r>
              <a:rPr lang="en-US" dirty="0" err="1"/>
              <a:t>Postanowiliśmy</a:t>
            </a:r>
            <a:r>
              <a:rPr lang="en-US" dirty="0"/>
              <a:t> </a:t>
            </a:r>
            <a:r>
              <a:rPr lang="en-US" dirty="0" err="1"/>
              <a:t>podzielić</a:t>
            </a:r>
            <a:r>
              <a:rPr lang="en-US" dirty="0"/>
              <a:t> </a:t>
            </a:r>
            <a:r>
              <a:rPr lang="en-US" dirty="0" err="1"/>
              <a:t>hejt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dwie</a:t>
            </a:r>
            <a:r>
              <a:rPr lang="en-US" dirty="0"/>
              <a:t> </a:t>
            </a:r>
            <a:r>
              <a:rPr lang="en-US" dirty="0" err="1"/>
              <a:t>gałęzie</a:t>
            </a:r>
            <a:r>
              <a:rPr lang="en-US" dirty="0"/>
              <a:t> I </a:t>
            </a:r>
            <a:r>
              <a:rPr lang="en-US" dirty="0" err="1"/>
              <a:t>pracować</a:t>
            </a:r>
            <a:r>
              <a:rPr lang="en-US" dirty="0"/>
              <a:t> </a:t>
            </a:r>
            <a:r>
              <a:rPr lang="en-US" dirty="0" err="1"/>
              <a:t>nad</a:t>
            </a:r>
            <a:r>
              <a:rPr lang="en-US" dirty="0"/>
              <a:t> </a:t>
            </a:r>
            <a:r>
              <a:rPr lang="en-US" dirty="0" err="1"/>
              <a:t>nimi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1407FB-82ED-404A-8D70-2ED4182EF8D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458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Pierwszą</a:t>
            </a:r>
            <a:r>
              <a:rPr lang="en-US" dirty="0"/>
              <a:t> </a:t>
            </a:r>
            <a:r>
              <a:rPr lang="en-US" dirty="0" err="1"/>
              <a:t>stroną</a:t>
            </a:r>
            <a:r>
              <a:rPr lang="en-US" dirty="0"/>
              <a:t> </a:t>
            </a:r>
            <a:r>
              <a:rPr lang="en-US" dirty="0" err="1"/>
              <a:t>medalu</a:t>
            </a:r>
            <a:r>
              <a:rPr lang="en-US" dirty="0"/>
              <a:t> jest </a:t>
            </a:r>
            <a:r>
              <a:rPr lang="en-US" dirty="0" err="1"/>
              <a:t>bycie</a:t>
            </a:r>
            <a:r>
              <a:rPr lang="en-US" dirty="0"/>
              <a:t> </a:t>
            </a:r>
            <a:r>
              <a:rPr lang="en-US" dirty="0" err="1"/>
              <a:t>hejtowanym</a:t>
            </a:r>
            <a:r>
              <a:rPr lang="en-US" dirty="0"/>
              <a:t>, </a:t>
            </a:r>
            <a:r>
              <a:rPr lang="en-US" dirty="0" err="1"/>
              <a:t>czyli</a:t>
            </a:r>
            <a:r>
              <a:rPr lang="en-US" dirty="0"/>
              <a:t> </a:t>
            </a:r>
            <a:r>
              <a:rPr lang="en-US" dirty="0" err="1"/>
              <a:t>przyjmowanie</a:t>
            </a:r>
            <a:r>
              <a:rPr lang="en-US" dirty="0"/>
              <a:t> </a:t>
            </a:r>
            <a:r>
              <a:rPr lang="en-US" dirty="0" err="1"/>
              <a:t>hejtu</a:t>
            </a:r>
            <a:r>
              <a:rPr lang="en-US" dirty="0"/>
              <a:t>, </a:t>
            </a:r>
            <a:r>
              <a:rPr lang="en-US" dirty="0" err="1"/>
              <a:t>zauważenie</a:t>
            </a:r>
            <a:r>
              <a:rPr lang="en-US" dirty="0"/>
              <a:t> go </a:t>
            </a:r>
            <a:r>
              <a:rPr lang="en-US" dirty="0" err="1"/>
              <a:t>oraz</a:t>
            </a:r>
            <a:r>
              <a:rPr lang="en-US" dirty="0"/>
              <a:t> </a:t>
            </a:r>
            <a:r>
              <a:rPr lang="en-US" dirty="0" err="1"/>
              <a:t>potrzeba</a:t>
            </a:r>
            <a:r>
              <a:rPr lang="en-US" dirty="0"/>
              <a:t> do </a:t>
            </a:r>
            <a:r>
              <a:rPr lang="en-US" dirty="0" err="1"/>
              <a:t>zareagowania</a:t>
            </a:r>
            <a:r>
              <a:rPr lang="en-US" dirty="0"/>
              <a:t> w </a:t>
            </a:r>
            <a:r>
              <a:rPr lang="en-US" dirty="0" err="1"/>
              <a:t>jakichś</a:t>
            </a:r>
            <a:r>
              <a:rPr lang="en-US" dirty="0"/>
              <a:t> </a:t>
            </a:r>
            <a:r>
              <a:rPr lang="en-US" dirty="0" err="1"/>
              <a:t>sposób</a:t>
            </a:r>
            <a:r>
              <a:rPr lang="en-US" dirty="0"/>
              <a:t>. </a:t>
            </a:r>
          </a:p>
          <a:p>
            <a:r>
              <a:rPr lang="en-US" dirty="0" err="1"/>
              <a:t>Następnie</a:t>
            </a:r>
            <a:r>
              <a:rPr lang="en-US" dirty="0"/>
              <a:t> jest </a:t>
            </a:r>
            <a:r>
              <a:rPr lang="en-US" dirty="0" err="1"/>
              <a:t>strona</a:t>
            </a:r>
            <a:r>
              <a:rPr lang="en-US" dirty="0"/>
              <a:t> </a:t>
            </a:r>
            <a:r>
              <a:rPr lang="en-US" dirty="0" err="1"/>
              <a:t>czynna</a:t>
            </a:r>
            <a:r>
              <a:rPr lang="en-US" dirty="0"/>
              <a:t> – </a:t>
            </a:r>
            <a:r>
              <a:rPr lang="en-US" dirty="0" err="1"/>
              <a:t>czyli</a:t>
            </a:r>
            <a:r>
              <a:rPr lang="en-US" dirty="0"/>
              <a:t> </a:t>
            </a:r>
            <a:r>
              <a:rPr lang="en-US" dirty="0" err="1"/>
              <a:t>hejtowanie</a:t>
            </a:r>
            <a:r>
              <a:rPr lang="en-US" dirty="0"/>
              <a:t>. </a:t>
            </a:r>
            <a:r>
              <a:rPr lang="en-US" dirty="0" err="1"/>
              <a:t>Czasami</a:t>
            </a:r>
            <a:r>
              <a:rPr lang="en-US" dirty="0"/>
              <a:t> </a:t>
            </a:r>
            <a:r>
              <a:rPr lang="en-US" dirty="0" err="1"/>
              <a:t>zdarza</a:t>
            </a:r>
            <a:r>
              <a:rPr lang="en-US" dirty="0"/>
              <a:t> się, </a:t>
            </a:r>
            <a:r>
              <a:rPr lang="en-US" dirty="0" err="1"/>
              <a:t>że</a:t>
            </a:r>
            <a:r>
              <a:rPr lang="en-US" dirty="0"/>
              <a:t> po </a:t>
            </a:r>
            <a:r>
              <a:rPr lang="en-US" dirty="0" err="1"/>
              <a:t>prostu</a:t>
            </a:r>
            <a:r>
              <a:rPr lang="en-US" dirty="0"/>
              <a:t> </a:t>
            </a:r>
            <a:r>
              <a:rPr lang="en-US" dirty="0" err="1"/>
              <a:t>nie</a:t>
            </a:r>
            <a:r>
              <a:rPr lang="en-US" dirty="0"/>
              <a:t> </a:t>
            </a:r>
            <a:r>
              <a:rPr lang="en-US" dirty="0" err="1"/>
              <a:t>wiemy</a:t>
            </a:r>
            <a:r>
              <a:rPr lang="en-US" dirty="0"/>
              <a:t>, </a:t>
            </a:r>
            <a:r>
              <a:rPr lang="en-US" dirty="0" err="1"/>
              <a:t>że</a:t>
            </a:r>
            <a:r>
              <a:rPr lang="en-US" dirty="0"/>
              <a:t> </a:t>
            </a:r>
            <a:r>
              <a:rPr lang="en-US" dirty="0" err="1"/>
              <a:t>hejtujemy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chcialibyśmy</a:t>
            </a:r>
            <a:r>
              <a:rPr lang="en-US" dirty="0"/>
              <a:t> być </a:t>
            </a:r>
            <a:r>
              <a:rPr lang="en-US" dirty="0" err="1"/>
              <a:t>powiadamieni</a:t>
            </a:r>
            <a:r>
              <a:rPr lang="en-US" dirty="0"/>
              <a:t>, </a:t>
            </a:r>
            <a:r>
              <a:rPr lang="en-US" dirty="0" err="1"/>
              <a:t>że</a:t>
            </a:r>
            <a:r>
              <a:rPr lang="en-US" dirty="0"/>
              <a:t> </a:t>
            </a:r>
            <a:r>
              <a:rPr lang="en-US" dirty="0" err="1"/>
              <a:t>treści</a:t>
            </a:r>
            <a:r>
              <a:rPr lang="en-US" dirty="0"/>
              <a:t>, </a:t>
            </a:r>
            <a:r>
              <a:rPr lang="en-US" dirty="0" err="1"/>
              <a:t>które</a:t>
            </a:r>
            <a:r>
              <a:rPr lang="en-US" dirty="0"/>
              <a:t> </a:t>
            </a:r>
            <a:r>
              <a:rPr lang="en-US" dirty="0" err="1"/>
              <a:t>wysyłamy</a:t>
            </a:r>
            <a:r>
              <a:rPr lang="en-US" dirty="0"/>
              <a:t> </a:t>
            </a:r>
            <a:r>
              <a:rPr lang="en-US" dirty="0" err="1"/>
              <a:t>mogą</a:t>
            </a:r>
            <a:r>
              <a:rPr lang="en-US" dirty="0"/>
              <a:t> </a:t>
            </a:r>
            <a:r>
              <a:rPr lang="en-US" dirty="0" err="1"/>
              <a:t>nie</a:t>
            </a:r>
            <a:r>
              <a:rPr lang="en-US" dirty="0"/>
              <a:t> </a:t>
            </a:r>
            <a:r>
              <a:rPr lang="en-US" dirty="0" err="1"/>
              <a:t>trafić</a:t>
            </a:r>
            <a:r>
              <a:rPr lang="en-US" dirty="0"/>
              <a:t> w </a:t>
            </a:r>
            <a:r>
              <a:rPr lang="en-US" dirty="0" err="1"/>
              <a:t>porządany</a:t>
            </a:r>
            <a:r>
              <a:rPr lang="en-US" dirty="0"/>
              <a:t> </a:t>
            </a:r>
            <a:r>
              <a:rPr lang="en-US" dirty="0" err="1"/>
              <a:t>sposób</a:t>
            </a:r>
            <a:r>
              <a:rPr lang="en-US" dirty="0"/>
              <a:t> do </a:t>
            </a:r>
            <a:r>
              <a:rPr lang="en-US" dirty="0" err="1"/>
              <a:t>odbiorcy</a:t>
            </a:r>
            <a:r>
              <a:rPr lang="en-US" dirty="0"/>
              <a:t> </a:t>
            </a:r>
            <a:r>
              <a:rPr lang="en-US" dirty="0" err="1"/>
              <a:t>oraz</a:t>
            </a:r>
            <a:r>
              <a:rPr lang="en-US" dirty="0"/>
              <a:t> </a:t>
            </a:r>
            <a:r>
              <a:rPr lang="en-US" dirty="0" err="1"/>
              <a:t>mogą</a:t>
            </a:r>
            <a:r>
              <a:rPr lang="en-US" dirty="0"/>
              <a:t> </a:t>
            </a:r>
            <a:r>
              <a:rPr lang="en-US" dirty="0" err="1"/>
              <a:t>spowodować</a:t>
            </a:r>
            <a:r>
              <a:rPr lang="en-US" dirty="0"/>
              <a:t> </a:t>
            </a:r>
            <a:r>
              <a:rPr lang="en-US" dirty="0" err="1"/>
              <a:t>negatywne</a:t>
            </a:r>
            <a:r>
              <a:rPr lang="en-US" dirty="0"/>
              <a:t> </a:t>
            </a:r>
            <a:r>
              <a:rPr lang="en-US" dirty="0" err="1"/>
              <a:t>reakcje</a:t>
            </a:r>
            <a:r>
              <a:rPr lang="en-US" dirty="0"/>
              <a:t>, a </a:t>
            </a:r>
            <a:r>
              <a:rPr lang="en-US" dirty="0" err="1"/>
              <a:t>może</a:t>
            </a:r>
            <a:r>
              <a:rPr lang="en-US" dirty="0"/>
              <a:t> </a:t>
            </a:r>
            <a:r>
              <a:rPr lang="en-US" dirty="0" err="1"/>
              <a:t>uniosły</a:t>
            </a:r>
            <a:r>
              <a:rPr lang="en-US" dirty="0"/>
              <a:t> </a:t>
            </a:r>
            <a:r>
              <a:rPr lang="en-US" dirty="0" err="1"/>
              <a:t>nas</a:t>
            </a:r>
            <a:r>
              <a:rPr lang="en-US" dirty="0"/>
              <a:t> </a:t>
            </a:r>
            <a:r>
              <a:rPr lang="en-US" dirty="0" err="1"/>
              <a:t>emocje</a:t>
            </a:r>
            <a:r>
              <a:rPr lang="en-US" dirty="0"/>
              <a:t> I </a:t>
            </a:r>
            <a:r>
              <a:rPr lang="en-US" dirty="0" err="1"/>
              <a:t>potrzebujemy</a:t>
            </a:r>
            <a:r>
              <a:rPr lang="en-US" dirty="0"/>
              <a:t> </a:t>
            </a:r>
            <a:r>
              <a:rPr lang="en-US" dirty="0" err="1"/>
              <a:t>tylko</a:t>
            </a:r>
            <a:r>
              <a:rPr lang="en-US" dirty="0"/>
              <a:t> </a:t>
            </a:r>
            <a:r>
              <a:rPr lang="en-US" dirty="0" err="1"/>
              <a:t>hamulca</a:t>
            </a:r>
            <a:r>
              <a:rPr lang="en-US" dirty="0"/>
              <a:t>, </a:t>
            </a:r>
            <a:r>
              <a:rPr lang="en-US" dirty="0" err="1"/>
              <a:t>który</a:t>
            </a:r>
            <a:r>
              <a:rPr lang="en-US" dirty="0"/>
              <a:t> </a:t>
            </a:r>
            <a:r>
              <a:rPr lang="en-US" dirty="0" err="1"/>
              <a:t>nam</a:t>
            </a:r>
            <a:r>
              <a:rPr lang="en-US" dirty="0"/>
              <a:t> </a:t>
            </a:r>
            <a:r>
              <a:rPr lang="en-US" dirty="0" err="1"/>
              <a:t>powie</a:t>
            </a:r>
            <a:r>
              <a:rPr lang="en-US" dirty="0"/>
              <a:t>, </a:t>
            </a:r>
            <a:r>
              <a:rPr lang="en-US" dirty="0" err="1"/>
              <a:t>że</a:t>
            </a:r>
            <a:r>
              <a:rPr lang="en-US" dirty="0"/>
              <a:t> </a:t>
            </a:r>
            <a:r>
              <a:rPr lang="en-US" dirty="0" err="1"/>
              <a:t>przesadzamy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1407FB-82ED-404A-8D70-2ED4182EF8D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1322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Postanowiliśmy</a:t>
            </a:r>
            <a:r>
              <a:rPr lang="en-US" dirty="0"/>
              <a:t> </a:t>
            </a:r>
            <a:r>
              <a:rPr lang="en-US" dirty="0" err="1"/>
              <a:t>poruszyć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tematy</a:t>
            </a:r>
            <a:r>
              <a:rPr lang="en-US" dirty="0"/>
              <a:t> w </a:t>
            </a:r>
            <a:r>
              <a:rPr lang="en-US" dirty="0" err="1"/>
              <a:t>ramach</a:t>
            </a:r>
            <a:r>
              <a:rPr lang="en-US" dirty="0"/>
              <a:t> </a:t>
            </a:r>
            <a:r>
              <a:rPr lang="en-US" dirty="0" err="1"/>
              <a:t>projektu</a:t>
            </a:r>
            <a:r>
              <a:rPr lang="en-US" dirty="0"/>
              <a:t> Hit The Hate, </a:t>
            </a:r>
            <a:r>
              <a:rPr lang="en-US" dirty="0" err="1"/>
              <a:t>czyli</a:t>
            </a:r>
            <a:r>
              <a:rPr lang="en-US" dirty="0"/>
              <a:t> </a:t>
            </a:r>
            <a:r>
              <a:rPr lang="en-US" dirty="0" err="1"/>
              <a:t>Daj</a:t>
            </a:r>
            <a:r>
              <a:rPr lang="en-US" dirty="0"/>
              <a:t> </a:t>
            </a:r>
            <a:r>
              <a:rPr lang="en-US" dirty="0" err="1"/>
              <a:t>Hejtowi</a:t>
            </a:r>
            <a:r>
              <a:rPr lang="en-US" dirty="0"/>
              <a:t> </a:t>
            </a:r>
            <a:r>
              <a:rPr lang="en-US" dirty="0" err="1"/>
              <a:t>Popalić</a:t>
            </a:r>
            <a:endParaRPr lang="en-US" dirty="0"/>
          </a:p>
          <a:p>
            <a:r>
              <a:rPr lang="en-US" dirty="0"/>
              <a:t>3 </a:t>
            </a:r>
            <a:r>
              <a:rPr lang="en-US" dirty="0" err="1"/>
              <a:t>główne</a:t>
            </a:r>
            <a:r>
              <a:rPr lang="en-US" dirty="0"/>
              <a:t> element </a:t>
            </a:r>
            <a:r>
              <a:rPr lang="en-US" dirty="0" err="1"/>
              <a:t>składowe</a:t>
            </a:r>
            <a:r>
              <a:rPr lang="en-US" dirty="0"/>
              <a:t> to </a:t>
            </a:r>
            <a:r>
              <a:rPr lang="en-US" dirty="0" err="1"/>
              <a:t>anonimowe</a:t>
            </a:r>
            <a:r>
              <a:rPr lang="en-US" dirty="0"/>
              <a:t> </a:t>
            </a:r>
            <a:r>
              <a:rPr lang="en-US" dirty="0" err="1"/>
              <a:t>zgłaszanie</a:t>
            </a:r>
            <a:r>
              <a:rPr lang="en-US" dirty="0"/>
              <a:t> </a:t>
            </a:r>
            <a:r>
              <a:rPr lang="en-US" dirty="0" err="1"/>
              <a:t>treści</a:t>
            </a:r>
            <a:r>
              <a:rPr lang="en-US" dirty="0"/>
              <a:t> </a:t>
            </a:r>
            <a:r>
              <a:rPr lang="en-US" dirty="0" err="1"/>
              <a:t>hejtowych</a:t>
            </a:r>
            <a:r>
              <a:rPr lang="en-US" dirty="0"/>
              <a:t>, </a:t>
            </a:r>
            <a:r>
              <a:rPr lang="en-US" dirty="0" err="1"/>
              <a:t>Badanie</a:t>
            </a:r>
            <a:r>
              <a:rPr lang="en-US" dirty="0"/>
              <a:t> </a:t>
            </a:r>
            <a:r>
              <a:rPr lang="en-US" dirty="0" err="1"/>
              <a:t>poziomu</a:t>
            </a:r>
            <a:r>
              <a:rPr lang="en-US" dirty="0"/>
              <a:t> </a:t>
            </a:r>
            <a:r>
              <a:rPr lang="en-US" dirty="0" err="1"/>
              <a:t>hejtu</a:t>
            </a:r>
            <a:r>
              <a:rPr lang="en-US" dirty="0"/>
              <a:t> w </a:t>
            </a:r>
            <a:r>
              <a:rPr lang="en-US" dirty="0" err="1"/>
              <a:t>wypowiedzi</a:t>
            </a:r>
            <a:r>
              <a:rPr lang="en-US" dirty="0"/>
              <a:t> z </a:t>
            </a:r>
            <a:r>
              <a:rPr lang="en-US" dirty="0" err="1"/>
              <a:t>zastosowanie</a:t>
            </a:r>
            <a:r>
              <a:rPr lang="en-US" dirty="0"/>
              <a:t> </a:t>
            </a:r>
            <a:r>
              <a:rPr lang="en-US" dirty="0" err="1"/>
              <a:t>algorytmów</a:t>
            </a:r>
            <a:r>
              <a:rPr lang="en-US" dirty="0"/>
              <a:t> </a:t>
            </a:r>
            <a:r>
              <a:rPr lang="en-US" dirty="0" err="1"/>
              <a:t>uczenia</a:t>
            </a:r>
            <a:r>
              <a:rPr lang="en-US" dirty="0"/>
              <a:t> </a:t>
            </a:r>
            <a:r>
              <a:rPr lang="en-US" dirty="0" err="1"/>
              <a:t>maszynowego</a:t>
            </a:r>
            <a:r>
              <a:rPr lang="en-US" dirty="0"/>
              <a:t> </a:t>
            </a:r>
            <a:r>
              <a:rPr lang="en-US" dirty="0" err="1"/>
              <a:t>oraz</a:t>
            </a:r>
            <a:r>
              <a:rPr lang="en-US" dirty="0"/>
              <a:t> </a:t>
            </a:r>
            <a:r>
              <a:rPr lang="en-US" dirty="0" err="1"/>
              <a:t>notyfikowanie</a:t>
            </a:r>
            <a:r>
              <a:rPr lang="en-US" dirty="0"/>
              <a:t> </a:t>
            </a:r>
            <a:r>
              <a:rPr lang="en-US" dirty="0" err="1"/>
              <a:t>użytkownika</a:t>
            </a:r>
            <a:r>
              <a:rPr lang="en-US" dirty="0"/>
              <a:t> w </a:t>
            </a:r>
            <a:r>
              <a:rPr lang="en-US" dirty="0" err="1"/>
              <a:t>czasie</a:t>
            </a:r>
            <a:r>
              <a:rPr lang="en-US" dirty="0"/>
              <a:t> </a:t>
            </a:r>
            <a:r>
              <a:rPr lang="en-US" dirty="0" err="1"/>
              <a:t>rzeczywistym</a:t>
            </a:r>
            <a:r>
              <a:rPr lang="en-US" dirty="0"/>
              <a:t> o </a:t>
            </a:r>
            <a:r>
              <a:rPr lang="en-US" dirty="0" err="1"/>
              <a:t>wprowadzaniu</a:t>
            </a:r>
            <a:r>
              <a:rPr lang="en-US" dirty="0"/>
              <a:t> </a:t>
            </a:r>
            <a:r>
              <a:rPr lang="en-US" dirty="0" err="1"/>
              <a:t>treści</a:t>
            </a:r>
            <a:r>
              <a:rPr lang="en-US" dirty="0"/>
              <a:t> </a:t>
            </a:r>
            <a:r>
              <a:rPr lang="en-US" dirty="0" err="1"/>
              <a:t>hejterskich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1407FB-82ED-404A-8D70-2ED4182EF8D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1335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Hit The Hate </a:t>
            </a:r>
            <a:r>
              <a:rPr lang="en-US" dirty="0" err="1"/>
              <a:t>kładzie</a:t>
            </a:r>
            <a:r>
              <a:rPr lang="en-US" dirty="0"/>
              <a:t> </a:t>
            </a:r>
            <a:r>
              <a:rPr lang="en-US" dirty="0" err="1"/>
              <a:t>mocny</a:t>
            </a:r>
            <a:r>
              <a:rPr lang="en-US" dirty="0"/>
              <a:t> </a:t>
            </a:r>
            <a:r>
              <a:rPr lang="en-US" dirty="0" err="1"/>
              <a:t>nacisk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hejt</a:t>
            </a:r>
            <a:r>
              <a:rPr lang="en-US" dirty="0"/>
              <a:t> </a:t>
            </a:r>
            <a:r>
              <a:rPr lang="en-US" dirty="0" err="1"/>
              <a:t>wśród</a:t>
            </a:r>
            <a:r>
              <a:rPr lang="en-US" dirty="0"/>
              <a:t> </a:t>
            </a:r>
            <a:r>
              <a:rPr lang="en-US" dirty="0" err="1"/>
              <a:t>uczniów</a:t>
            </a:r>
            <a:r>
              <a:rPr lang="en-US" dirty="0"/>
              <a:t> </a:t>
            </a:r>
            <a:r>
              <a:rPr lang="en-US" dirty="0" err="1"/>
              <a:t>dając</a:t>
            </a:r>
            <a:r>
              <a:rPr lang="en-US" dirty="0"/>
              <a:t> </a:t>
            </a:r>
            <a:r>
              <a:rPr lang="en-US" dirty="0" err="1"/>
              <a:t>im</a:t>
            </a:r>
            <a:r>
              <a:rPr lang="en-US" dirty="0"/>
              <a:t> </a:t>
            </a:r>
            <a:r>
              <a:rPr lang="en-US" dirty="0" err="1"/>
              <a:t>możliwość</a:t>
            </a:r>
            <a:r>
              <a:rPr lang="en-US" dirty="0"/>
              <a:t> </a:t>
            </a:r>
            <a:r>
              <a:rPr lang="en-US" dirty="0" err="1"/>
              <a:t>ręcznego</a:t>
            </a:r>
            <a:r>
              <a:rPr lang="en-US" dirty="0"/>
              <a:t> </a:t>
            </a:r>
            <a:r>
              <a:rPr lang="en-US" dirty="0" err="1"/>
              <a:t>zgłaszania</a:t>
            </a:r>
            <a:r>
              <a:rPr lang="en-US" dirty="0"/>
              <a:t> </a:t>
            </a:r>
            <a:r>
              <a:rPr lang="en-US" dirty="0" err="1"/>
              <a:t>hejtu</a:t>
            </a:r>
            <a:r>
              <a:rPr lang="en-US" dirty="0"/>
              <a:t>, co z </a:t>
            </a:r>
            <a:r>
              <a:rPr lang="en-US" dirty="0" err="1"/>
              <a:t>kolei</a:t>
            </a:r>
            <a:r>
              <a:rPr lang="en-US" dirty="0"/>
              <a:t> </a:t>
            </a:r>
            <a:r>
              <a:rPr lang="en-US" dirty="0" err="1"/>
              <a:t>polepsza</a:t>
            </a:r>
            <a:r>
              <a:rPr lang="en-US" dirty="0"/>
              <a:t> </a:t>
            </a:r>
            <a:r>
              <a:rPr lang="en-US" dirty="0" err="1"/>
              <a:t>jakość</a:t>
            </a:r>
            <a:r>
              <a:rPr lang="en-US" dirty="0"/>
              <a:t> </a:t>
            </a:r>
            <a:r>
              <a:rPr lang="en-US" dirty="0" err="1"/>
              <a:t>modelu</a:t>
            </a:r>
            <a:r>
              <a:rPr lang="en-US" dirty="0"/>
              <a:t> </a:t>
            </a:r>
            <a:r>
              <a:rPr lang="en-US" dirty="0" err="1"/>
              <a:t>uczenia</a:t>
            </a:r>
            <a:r>
              <a:rPr lang="en-US" dirty="0"/>
              <a:t> </a:t>
            </a:r>
            <a:r>
              <a:rPr lang="en-US" dirty="0" err="1"/>
              <a:t>maszynowego</a:t>
            </a:r>
            <a:r>
              <a:rPr lang="en-US" dirty="0"/>
              <a:t> </a:t>
            </a:r>
            <a:r>
              <a:rPr lang="en-US" dirty="0" err="1"/>
              <a:t>badającego</a:t>
            </a:r>
            <a:r>
              <a:rPr lang="en-US" dirty="0"/>
              <a:t> </a:t>
            </a:r>
            <a:r>
              <a:rPr lang="en-US" dirty="0" err="1"/>
              <a:t>poziom</a:t>
            </a:r>
            <a:r>
              <a:rPr lang="en-US" dirty="0"/>
              <a:t> </a:t>
            </a:r>
            <a:r>
              <a:rPr lang="en-US" dirty="0" err="1"/>
              <a:t>hejtu</a:t>
            </a:r>
            <a:r>
              <a:rPr lang="en-US" dirty="0"/>
              <a:t>. </a:t>
            </a:r>
            <a:r>
              <a:rPr lang="en-US" dirty="0" err="1"/>
              <a:t>Moduł</a:t>
            </a:r>
            <a:r>
              <a:rPr lang="en-US" dirty="0"/>
              <a:t> </a:t>
            </a:r>
            <a:r>
              <a:rPr lang="en-US" dirty="0" err="1"/>
              <a:t>Sztucznej</a:t>
            </a:r>
            <a:r>
              <a:rPr lang="en-US" dirty="0"/>
              <a:t> </a:t>
            </a:r>
            <a:r>
              <a:rPr lang="en-US" dirty="0" err="1"/>
              <a:t>Inteligencji</a:t>
            </a:r>
            <a:r>
              <a:rPr lang="en-US" dirty="0"/>
              <a:t> </a:t>
            </a:r>
            <a:r>
              <a:rPr lang="en-US" dirty="0" err="1"/>
              <a:t>wykorzystywany</a:t>
            </a:r>
            <a:r>
              <a:rPr lang="en-US" dirty="0"/>
              <a:t> jest w </a:t>
            </a:r>
            <a:r>
              <a:rPr lang="en-US" dirty="0" err="1"/>
              <a:t>darmowej</a:t>
            </a:r>
            <a:r>
              <a:rPr lang="en-US" dirty="0"/>
              <a:t> </a:t>
            </a:r>
            <a:r>
              <a:rPr lang="en-US" dirty="0" err="1"/>
              <a:t>wtyczce</a:t>
            </a:r>
            <a:r>
              <a:rPr lang="en-US" dirty="0"/>
              <a:t> do </a:t>
            </a:r>
            <a:r>
              <a:rPr lang="en-US" dirty="0" err="1"/>
              <a:t>przeglądarki</a:t>
            </a:r>
            <a:r>
              <a:rPr lang="en-US" dirty="0"/>
              <a:t>, </a:t>
            </a:r>
            <a:r>
              <a:rPr lang="en-US" dirty="0" err="1"/>
              <a:t>która</a:t>
            </a:r>
            <a:r>
              <a:rPr lang="en-US" dirty="0"/>
              <a:t> </a:t>
            </a:r>
            <a:r>
              <a:rPr lang="en-US" dirty="0" err="1"/>
              <a:t>skromnie</a:t>
            </a:r>
            <a:r>
              <a:rPr lang="en-US" dirty="0"/>
              <a:t> </a:t>
            </a:r>
            <a:r>
              <a:rPr lang="en-US" dirty="0" err="1"/>
              <a:t>notyfikuje</a:t>
            </a:r>
            <a:r>
              <a:rPr lang="en-US" dirty="0"/>
              <a:t> </a:t>
            </a:r>
            <a:r>
              <a:rPr lang="en-US" dirty="0" err="1"/>
              <a:t>użytkownika</a:t>
            </a:r>
            <a:r>
              <a:rPr lang="en-US" dirty="0"/>
              <a:t> </a:t>
            </a:r>
            <a:r>
              <a:rPr lang="en-US" dirty="0" err="1"/>
              <a:t>podczas</a:t>
            </a:r>
            <a:r>
              <a:rPr lang="en-US" dirty="0"/>
              <a:t> </a:t>
            </a:r>
            <a:r>
              <a:rPr lang="en-US" dirty="0" err="1"/>
              <a:t>pisania</a:t>
            </a:r>
            <a:r>
              <a:rPr lang="en-US" dirty="0"/>
              <a:t> </a:t>
            </a:r>
            <a:r>
              <a:rPr lang="en-US" dirty="0" err="1"/>
              <a:t>hejterskich</a:t>
            </a:r>
            <a:r>
              <a:rPr lang="en-US" dirty="0"/>
              <a:t> </a:t>
            </a:r>
            <a:r>
              <a:rPr lang="en-US" dirty="0" err="1"/>
              <a:t>wiadomości</a:t>
            </a:r>
            <a:r>
              <a:rPr lang="en-US" dirty="0"/>
              <a:t>, </a:t>
            </a:r>
            <a:r>
              <a:rPr lang="en-US" dirty="0" err="1"/>
              <a:t>że</a:t>
            </a:r>
            <a:r>
              <a:rPr lang="en-US" dirty="0"/>
              <a:t> </a:t>
            </a:r>
            <a:r>
              <a:rPr lang="en-US" dirty="0" err="1"/>
              <a:t>wiadomość</a:t>
            </a:r>
            <a:r>
              <a:rPr lang="en-US" dirty="0"/>
              <a:t> </a:t>
            </a:r>
            <a:r>
              <a:rPr lang="en-US" dirty="0" err="1"/>
              <a:t>może</a:t>
            </a:r>
            <a:r>
              <a:rPr lang="en-US" dirty="0"/>
              <a:t> </a:t>
            </a:r>
            <a:r>
              <a:rPr lang="en-US" dirty="0" err="1"/>
              <a:t>mieć</a:t>
            </a:r>
            <a:r>
              <a:rPr lang="en-US" dirty="0"/>
              <a:t> troche </a:t>
            </a:r>
            <a:r>
              <a:rPr lang="en-US" dirty="0" err="1"/>
              <a:t>negatywny</a:t>
            </a:r>
            <a:r>
              <a:rPr lang="en-US" dirty="0"/>
              <a:t> </a:t>
            </a:r>
            <a:r>
              <a:rPr lang="en-US" dirty="0" err="1"/>
              <a:t>wydźwięk</a:t>
            </a:r>
            <a:r>
              <a:rPr lang="en-US" dirty="0"/>
              <a:t> </a:t>
            </a:r>
            <a:r>
              <a:rPr lang="en-US" dirty="0" err="1"/>
              <a:t>oraz</a:t>
            </a:r>
            <a:r>
              <a:rPr lang="en-US" dirty="0"/>
              <a:t> </a:t>
            </a:r>
            <a:r>
              <a:rPr lang="en-US" dirty="0" err="1"/>
              <a:t>warto</a:t>
            </a:r>
            <a:r>
              <a:rPr lang="en-US" dirty="0"/>
              <a:t> </a:t>
            </a:r>
            <a:r>
              <a:rPr lang="en-US" dirty="0" err="1"/>
              <a:t>spojrzeń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nią</a:t>
            </a:r>
            <a:r>
              <a:rPr lang="en-US" dirty="0"/>
              <a:t> </a:t>
            </a:r>
            <a:r>
              <a:rPr lang="en-US" dirty="0" err="1"/>
              <a:t>jeszcze</a:t>
            </a:r>
            <a:r>
              <a:rPr lang="en-US" dirty="0"/>
              <a:t> </a:t>
            </a:r>
            <a:r>
              <a:rPr lang="en-US" dirty="0" err="1"/>
              <a:t>raz</a:t>
            </a:r>
            <a:r>
              <a:rPr lang="en-US" dirty="0"/>
              <a:t>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1407FB-82ED-404A-8D70-2ED4182EF8D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2902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Przejdźmy</a:t>
            </a:r>
            <a:r>
              <a:rPr lang="en-US" dirty="0"/>
              <a:t> </a:t>
            </a:r>
            <a:r>
              <a:rPr lang="en-US" dirty="0" err="1"/>
              <a:t>teraz</a:t>
            </a:r>
            <a:r>
              <a:rPr lang="en-US" dirty="0"/>
              <a:t> do </a:t>
            </a:r>
            <a:r>
              <a:rPr lang="en-US" dirty="0" err="1"/>
              <a:t>teamsów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lekkie</a:t>
            </a:r>
            <a:r>
              <a:rPr lang="en-US" dirty="0"/>
              <a:t> demo. </a:t>
            </a:r>
            <a:r>
              <a:rPr lang="en-US" dirty="0" err="1"/>
              <a:t>Dzięki</a:t>
            </a:r>
            <a:r>
              <a:rPr lang="en-US" dirty="0"/>
              <a:t> </a:t>
            </a:r>
            <a:r>
              <a:rPr lang="en-US" dirty="0" err="1"/>
              <a:t>wtyczce</a:t>
            </a:r>
            <a:r>
              <a:rPr lang="en-US" dirty="0"/>
              <a:t> do </a:t>
            </a:r>
            <a:r>
              <a:rPr lang="en-US" dirty="0" err="1"/>
              <a:t>Teamsów</a:t>
            </a:r>
            <a:r>
              <a:rPr lang="en-US" dirty="0"/>
              <a:t> </a:t>
            </a:r>
            <a:r>
              <a:rPr lang="en-US" dirty="0" err="1"/>
              <a:t>jesteśmy</a:t>
            </a:r>
            <a:r>
              <a:rPr lang="en-US" dirty="0"/>
              <a:t> w </a:t>
            </a:r>
            <a:r>
              <a:rPr lang="en-US" dirty="0" err="1"/>
              <a:t>stanie</a:t>
            </a:r>
            <a:r>
              <a:rPr lang="en-US" dirty="0"/>
              <a:t> </a:t>
            </a:r>
            <a:r>
              <a:rPr lang="en-US" dirty="0" err="1"/>
              <a:t>zgłosić</a:t>
            </a:r>
            <a:r>
              <a:rPr lang="en-US" dirty="0"/>
              <a:t> </a:t>
            </a:r>
            <a:r>
              <a:rPr lang="en-US" dirty="0" err="1"/>
              <a:t>hejt</a:t>
            </a:r>
            <a:r>
              <a:rPr lang="en-US" dirty="0"/>
              <a:t> </a:t>
            </a:r>
            <a:r>
              <a:rPr lang="en-US" dirty="0" err="1"/>
              <a:t>nawigując</a:t>
            </a:r>
            <a:r>
              <a:rPr lang="en-US" dirty="0"/>
              <a:t> w </a:t>
            </a:r>
            <a:r>
              <a:rPr lang="en-US" dirty="0" err="1"/>
              <a:t>panelu</a:t>
            </a:r>
            <a:r>
              <a:rPr lang="en-US" dirty="0"/>
              <a:t> do </a:t>
            </a:r>
            <a:r>
              <a:rPr lang="en-US" dirty="0" err="1"/>
              <a:t>Zgłoś</a:t>
            </a:r>
            <a:r>
              <a:rPr lang="en-US" dirty="0"/>
              <a:t> </a:t>
            </a:r>
            <a:r>
              <a:rPr lang="en-US" dirty="0" err="1"/>
              <a:t>Hejterski</a:t>
            </a:r>
            <a:r>
              <a:rPr lang="en-US" dirty="0"/>
              <a:t> </a:t>
            </a:r>
            <a:r>
              <a:rPr lang="en-US" dirty="0" err="1"/>
              <a:t>komentarz</a:t>
            </a:r>
            <a:r>
              <a:rPr lang="en-US" dirty="0"/>
              <a:t> </a:t>
            </a:r>
            <a:r>
              <a:rPr lang="en-US" dirty="0" err="1"/>
              <a:t>oraz</a:t>
            </a:r>
            <a:r>
              <a:rPr lang="en-US" dirty="0"/>
              <a:t> </a:t>
            </a:r>
            <a:r>
              <a:rPr lang="en-US" dirty="0" err="1"/>
              <a:t>dodajemy</a:t>
            </a:r>
            <a:r>
              <a:rPr lang="en-US" dirty="0"/>
              <a:t> </a:t>
            </a:r>
            <a:r>
              <a:rPr lang="en-US" dirty="0" err="1"/>
              <a:t>komentarz</a:t>
            </a:r>
            <a:r>
              <a:rPr lang="en-US" dirty="0"/>
              <a:t> </a:t>
            </a:r>
            <a:r>
              <a:rPr lang="en-US" dirty="0" err="1"/>
              <a:t>wedle</a:t>
            </a:r>
            <a:r>
              <a:rPr lang="en-US" dirty="0"/>
              <a:t> </a:t>
            </a:r>
            <a:r>
              <a:rPr lang="en-US" dirty="0" err="1"/>
              <a:t>uznania</a:t>
            </a:r>
            <a:r>
              <a:rPr lang="en-US" dirty="0"/>
              <a:t>. To </a:t>
            </a:r>
            <a:r>
              <a:rPr lang="en-US" dirty="0" err="1"/>
              <a:t>samo</a:t>
            </a:r>
            <a:r>
              <a:rPr lang="en-US" dirty="0"/>
              <a:t> </a:t>
            </a:r>
            <a:r>
              <a:rPr lang="en-US" dirty="0" err="1"/>
              <a:t>możemy</a:t>
            </a:r>
            <a:r>
              <a:rPr lang="en-US" dirty="0"/>
              <a:t> </a:t>
            </a:r>
            <a:r>
              <a:rPr lang="en-US" dirty="0" err="1"/>
              <a:t>zrobić</a:t>
            </a:r>
            <a:r>
              <a:rPr lang="en-US" dirty="0"/>
              <a:t> z </a:t>
            </a:r>
            <a:r>
              <a:rPr lang="en-US" dirty="0" err="1"/>
              <a:t>prywatnymi</a:t>
            </a:r>
            <a:r>
              <a:rPr lang="en-US" dirty="0"/>
              <a:t> </a:t>
            </a:r>
            <a:r>
              <a:rPr lang="en-US" dirty="0" err="1"/>
              <a:t>konwersacjami</a:t>
            </a:r>
            <a:r>
              <a:rPr lang="en-US" dirty="0"/>
              <a:t>. </a:t>
            </a:r>
          </a:p>
          <a:p>
            <a:r>
              <a:rPr lang="en-US" dirty="0" err="1"/>
              <a:t>Mamy</a:t>
            </a:r>
            <a:r>
              <a:rPr lang="en-US" dirty="0"/>
              <a:t> </a:t>
            </a:r>
            <a:r>
              <a:rPr lang="en-US" dirty="0" err="1"/>
              <a:t>także</a:t>
            </a:r>
            <a:r>
              <a:rPr lang="en-US" dirty="0"/>
              <a:t> panel </a:t>
            </a:r>
            <a:r>
              <a:rPr lang="en-US" dirty="0" err="1"/>
              <a:t>nauczyciela</a:t>
            </a:r>
            <a:r>
              <a:rPr lang="en-US" dirty="0"/>
              <a:t>, </a:t>
            </a:r>
            <a:r>
              <a:rPr lang="en-US" dirty="0" err="1"/>
              <a:t>który</a:t>
            </a:r>
            <a:r>
              <a:rPr lang="en-US" dirty="0"/>
              <a:t> </a:t>
            </a:r>
            <a:r>
              <a:rPr lang="en-US" dirty="0" err="1"/>
              <a:t>przedstawia</a:t>
            </a:r>
            <a:r>
              <a:rPr lang="en-US" dirty="0"/>
              <a:t> </a:t>
            </a:r>
            <a:r>
              <a:rPr lang="en-US" dirty="0" err="1"/>
              <a:t>listę</a:t>
            </a:r>
            <a:r>
              <a:rPr lang="en-US" dirty="0"/>
              <a:t> </a:t>
            </a:r>
            <a:r>
              <a:rPr lang="en-US" dirty="0" err="1"/>
              <a:t>hejterskich</a:t>
            </a:r>
            <a:r>
              <a:rPr lang="en-US" dirty="0"/>
              <a:t> </a:t>
            </a:r>
            <a:r>
              <a:rPr lang="en-US" dirty="0" err="1"/>
              <a:t>wpisów</a:t>
            </a:r>
            <a:r>
              <a:rPr lang="en-US" dirty="0"/>
              <a:t> </a:t>
            </a:r>
            <a:r>
              <a:rPr lang="en-US" dirty="0" err="1"/>
              <a:t>wraz</a:t>
            </a:r>
            <a:r>
              <a:rPr lang="en-US" dirty="0"/>
              <a:t> z </a:t>
            </a:r>
            <a:r>
              <a:rPr lang="en-US" dirty="0" err="1"/>
              <a:t>autorami</a:t>
            </a:r>
            <a:r>
              <a:rPr lang="en-US" dirty="0"/>
              <a:t> </a:t>
            </a:r>
            <a:r>
              <a:rPr lang="en-US" dirty="0" err="1"/>
              <a:t>wpisów</a:t>
            </a:r>
            <a:r>
              <a:rPr lang="en-US" dirty="0"/>
              <a:t>. </a:t>
            </a:r>
            <a:r>
              <a:rPr lang="en-US" dirty="0" err="1"/>
              <a:t>Nauczyciel</a:t>
            </a:r>
            <a:r>
              <a:rPr lang="en-US" dirty="0"/>
              <a:t> </a:t>
            </a:r>
            <a:r>
              <a:rPr lang="en-US" dirty="0" err="1"/>
              <a:t>jako</a:t>
            </a:r>
            <a:r>
              <a:rPr lang="en-US" dirty="0"/>
              <a:t> moderator, </a:t>
            </a:r>
            <a:r>
              <a:rPr lang="en-US" dirty="0" err="1"/>
              <a:t>może</a:t>
            </a:r>
            <a:r>
              <a:rPr lang="en-US" dirty="0"/>
              <a:t> </a:t>
            </a:r>
            <a:r>
              <a:rPr lang="en-US" dirty="0" err="1"/>
              <a:t>odrzucić</a:t>
            </a:r>
            <a:r>
              <a:rPr lang="en-US" dirty="0"/>
              <a:t> </a:t>
            </a:r>
            <a:r>
              <a:rPr lang="en-US" dirty="0" err="1"/>
              <a:t>hejterską</a:t>
            </a:r>
            <a:r>
              <a:rPr lang="en-US" dirty="0"/>
              <a:t> </a:t>
            </a:r>
            <a:r>
              <a:rPr lang="en-US" dirty="0" err="1"/>
              <a:t>treść</a:t>
            </a:r>
            <a:r>
              <a:rPr lang="en-US" dirty="0"/>
              <a:t>, </a:t>
            </a:r>
            <a:r>
              <a:rPr lang="en-US" dirty="0" err="1"/>
              <a:t>jeśli</a:t>
            </a:r>
            <a:r>
              <a:rPr lang="en-US" dirty="0"/>
              <a:t> </a:t>
            </a:r>
            <a:r>
              <a:rPr lang="en-US" dirty="0" err="1"/>
              <a:t>uważa</a:t>
            </a:r>
            <a:r>
              <a:rPr lang="en-US" dirty="0"/>
              <a:t> </a:t>
            </a:r>
            <a:r>
              <a:rPr lang="en-US" dirty="0" err="1"/>
              <a:t>ją</a:t>
            </a:r>
            <a:r>
              <a:rPr lang="en-US" dirty="0"/>
              <a:t> za </a:t>
            </a:r>
            <a:r>
              <a:rPr lang="en-US" dirty="0" err="1"/>
              <a:t>nieszkodliwą</a:t>
            </a:r>
            <a:r>
              <a:rPr lang="en-US" dirty="0"/>
              <a:t>. </a:t>
            </a:r>
            <a:r>
              <a:rPr lang="en-US" dirty="0" err="1"/>
              <a:t>Mamy</a:t>
            </a:r>
            <a:r>
              <a:rPr lang="en-US" dirty="0"/>
              <a:t> </a:t>
            </a:r>
            <a:r>
              <a:rPr lang="en-US" dirty="0" err="1"/>
              <a:t>także</a:t>
            </a:r>
            <a:r>
              <a:rPr lang="en-US" dirty="0"/>
              <a:t> </a:t>
            </a:r>
            <a:r>
              <a:rPr lang="en-US" dirty="0" err="1"/>
              <a:t>zakładki</a:t>
            </a:r>
            <a:r>
              <a:rPr lang="en-US" dirty="0"/>
              <a:t> </a:t>
            </a:r>
            <a:r>
              <a:rPr lang="en-US" dirty="0" err="1"/>
              <a:t>dla</a:t>
            </a:r>
            <a:r>
              <a:rPr lang="en-US" dirty="0"/>
              <a:t> </a:t>
            </a:r>
            <a:r>
              <a:rPr lang="en-US" dirty="0" err="1"/>
              <a:t>uczniów</a:t>
            </a:r>
            <a:r>
              <a:rPr lang="en-US" dirty="0"/>
              <a:t>, </a:t>
            </a:r>
            <a:r>
              <a:rPr lang="en-US" dirty="0" err="1"/>
              <a:t>które</a:t>
            </a:r>
            <a:r>
              <a:rPr lang="en-US" dirty="0"/>
              <a:t> </a:t>
            </a:r>
            <a:r>
              <a:rPr lang="en-US" dirty="0" err="1"/>
              <a:t>pomagają</a:t>
            </a:r>
            <a:r>
              <a:rPr lang="en-US" dirty="0"/>
              <a:t> w </a:t>
            </a:r>
            <a:r>
              <a:rPr lang="en-US" dirty="0" err="1"/>
              <a:t>codziennych</a:t>
            </a:r>
            <a:r>
              <a:rPr lang="en-US" dirty="0"/>
              <a:t> </a:t>
            </a:r>
            <a:r>
              <a:rPr lang="en-US" dirty="0" err="1"/>
              <a:t>zmaganiach</a:t>
            </a:r>
            <a:r>
              <a:rPr lang="en-US" dirty="0"/>
              <a:t> z </a:t>
            </a:r>
            <a:r>
              <a:rPr lang="en-US" dirty="0" err="1"/>
              <a:t>hejtem</a:t>
            </a:r>
            <a:r>
              <a:rPr lang="en-US" dirty="0"/>
              <a:t>. </a:t>
            </a:r>
            <a:r>
              <a:rPr lang="en-US" dirty="0" err="1"/>
              <a:t>Można</a:t>
            </a:r>
            <a:r>
              <a:rPr lang="en-US" dirty="0"/>
              <a:t> je </a:t>
            </a:r>
            <a:r>
              <a:rPr lang="en-US" dirty="0" err="1"/>
              <a:t>przeczytać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zdobyć</a:t>
            </a:r>
            <a:r>
              <a:rPr lang="en-US" dirty="0"/>
              <a:t> </a:t>
            </a:r>
            <a:r>
              <a:rPr lang="en-US" dirty="0" err="1"/>
              <a:t>wiedzę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temat</a:t>
            </a:r>
            <a:r>
              <a:rPr lang="en-US" dirty="0"/>
              <a:t> </a:t>
            </a:r>
            <a:r>
              <a:rPr lang="en-US" dirty="0" err="1"/>
              <a:t>potencjalnych</a:t>
            </a:r>
            <a:r>
              <a:rPr lang="en-US" dirty="0"/>
              <a:t> </a:t>
            </a:r>
            <a:r>
              <a:rPr lang="en-US" dirty="0" err="1"/>
              <a:t>obron</a:t>
            </a:r>
            <a:r>
              <a:rPr lang="en-US" dirty="0"/>
              <a:t> od </a:t>
            </a:r>
            <a:r>
              <a:rPr lang="en-US" dirty="0" err="1"/>
              <a:t>hejterskich</a:t>
            </a:r>
            <a:r>
              <a:rPr lang="en-US" dirty="0"/>
              <a:t> </a:t>
            </a:r>
            <a:r>
              <a:rPr lang="en-US" dirty="0" err="1"/>
              <a:t>treści</a:t>
            </a:r>
            <a:r>
              <a:rPr lang="en-US" dirty="0"/>
              <a:t>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1407FB-82ED-404A-8D70-2ED4182EF8D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1936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Następna</a:t>
            </a:r>
            <a:r>
              <a:rPr lang="en-US" dirty="0"/>
              <a:t> w </a:t>
            </a:r>
            <a:r>
              <a:rPr lang="en-US" dirty="0" err="1"/>
              <a:t>kolejce</a:t>
            </a:r>
            <a:r>
              <a:rPr lang="en-US" dirty="0"/>
              <a:t> jest </a:t>
            </a:r>
            <a:r>
              <a:rPr lang="en-US" dirty="0" err="1"/>
              <a:t>wtyczka</a:t>
            </a:r>
            <a:r>
              <a:rPr lang="en-US" dirty="0"/>
              <a:t> do </a:t>
            </a:r>
            <a:r>
              <a:rPr lang="en-US" dirty="0" err="1"/>
              <a:t>przeglądarki</a:t>
            </a:r>
            <a:r>
              <a:rPr lang="en-US" dirty="0"/>
              <a:t>. </a:t>
            </a:r>
            <a:r>
              <a:rPr lang="en-US" dirty="0" err="1"/>
              <a:t>Załóżmy</a:t>
            </a:r>
            <a:r>
              <a:rPr lang="en-US" dirty="0"/>
              <a:t>, </a:t>
            </a:r>
            <a:r>
              <a:rPr lang="en-US" dirty="0" err="1"/>
              <a:t>że</a:t>
            </a:r>
            <a:r>
              <a:rPr lang="en-US" dirty="0"/>
              <a:t> </a:t>
            </a:r>
            <a:r>
              <a:rPr lang="en-US" dirty="0" err="1"/>
              <a:t>jesteśmy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najsłynnieszym</a:t>
            </a:r>
            <a:r>
              <a:rPr lang="en-US" dirty="0"/>
              <a:t> </a:t>
            </a:r>
            <a:r>
              <a:rPr lang="en-US" dirty="0" err="1"/>
              <a:t>Polskim</a:t>
            </a:r>
            <a:r>
              <a:rPr lang="en-US" dirty="0"/>
              <a:t> forum – Wykop.pl I </a:t>
            </a:r>
            <a:r>
              <a:rPr lang="en-US" dirty="0" err="1"/>
              <a:t>chcemy</a:t>
            </a:r>
            <a:r>
              <a:rPr lang="en-US" dirty="0"/>
              <a:t> </a:t>
            </a:r>
            <a:r>
              <a:rPr lang="en-US" dirty="0" err="1"/>
              <a:t>opublikować</a:t>
            </a:r>
            <a:r>
              <a:rPr lang="en-US" dirty="0"/>
              <a:t> </a:t>
            </a:r>
            <a:r>
              <a:rPr lang="en-US" dirty="0" err="1"/>
              <a:t>treść</a:t>
            </a:r>
            <a:r>
              <a:rPr lang="en-US" dirty="0"/>
              <a:t>. </a:t>
            </a:r>
            <a:r>
              <a:rPr lang="en-US" dirty="0" err="1"/>
              <a:t>Dzięki</a:t>
            </a:r>
            <a:r>
              <a:rPr lang="en-US" dirty="0"/>
              <a:t> </a:t>
            </a:r>
            <a:r>
              <a:rPr lang="en-US" dirty="0" err="1"/>
              <a:t>wtyczne</a:t>
            </a:r>
            <a:r>
              <a:rPr lang="en-US" dirty="0"/>
              <a:t> </a:t>
            </a:r>
            <a:r>
              <a:rPr lang="en-US" dirty="0" err="1"/>
              <a:t>nasze</a:t>
            </a:r>
            <a:r>
              <a:rPr lang="en-US" dirty="0"/>
              <a:t> </a:t>
            </a:r>
            <a:r>
              <a:rPr lang="en-US" dirty="0" err="1"/>
              <a:t>zdania</a:t>
            </a:r>
            <a:r>
              <a:rPr lang="en-US" dirty="0"/>
              <a:t> </a:t>
            </a:r>
            <a:r>
              <a:rPr lang="en-US" dirty="0" err="1"/>
              <a:t>przepuszczane</a:t>
            </a:r>
            <a:r>
              <a:rPr lang="en-US" dirty="0"/>
              <a:t> </a:t>
            </a:r>
            <a:r>
              <a:rPr lang="en-US" dirty="0" err="1"/>
              <a:t>są</a:t>
            </a:r>
            <a:r>
              <a:rPr lang="en-US" dirty="0"/>
              <a:t> przez </a:t>
            </a:r>
            <a:r>
              <a:rPr lang="en-US" dirty="0" err="1"/>
              <a:t>algorytmy</a:t>
            </a:r>
            <a:r>
              <a:rPr lang="en-US" dirty="0"/>
              <a:t> </a:t>
            </a:r>
            <a:r>
              <a:rPr lang="en-US" dirty="0" err="1"/>
              <a:t>uczenia</a:t>
            </a:r>
            <a:r>
              <a:rPr lang="en-US" dirty="0"/>
              <a:t> </a:t>
            </a:r>
            <a:r>
              <a:rPr lang="en-US" dirty="0" err="1"/>
              <a:t>maszynowego</a:t>
            </a:r>
            <a:r>
              <a:rPr lang="en-US" dirty="0"/>
              <a:t>, </a:t>
            </a:r>
            <a:r>
              <a:rPr lang="en-US" dirty="0" err="1"/>
              <a:t>które</a:t>
            </a:r>
            <a:r>
              <a:rPr lang="en-US" dirty="0"/>
              <a:t> </a:t>
            </a:r>
            <a:r>
              <a:rPr lang="en-US" dirty="0" err="1"/>
              <a:t>szacują</a:t>
            </a:r>
            <a:r>
              <a:rPr lang="en-US" dirty="0"/>
              <a:t> </a:t>
            </a:r>
            <a:r>
              <a:rPr lang="en-US" dirty="0" err="1"/>
              <a:t>poziom</a:t>
            </a:r>
            <a:r>
              <a:rPr lang="en-US" dirty="0"/>
              <a:t> </a:t>
            </a:r>
            <a:r>
              <a:rPr lang="en-US" dirty="0" err="1"/>
              <a:t>hejtu</a:t>
            </a:r>
            <a:r>
              <a:rPr lang="en-US" dirty="0"/>
              <a:t> w </a:t>
            </a:r>
            <a:r>
              <a:rPr lang="en-US" dirty="0" err="1"/>
              <a:t>wypowiedzi</a:t>
            </a:r>
            <a:r>
              <a:rPr lang="en-US" dirty="0"/>
              <a:t> w </a:t>
            </a:r>
            <a:r>
              <a:rPr lang="en-US" dirty="0" err="1"/>
              <a:t>czasie</a:t>
            </a:r>
            <a:r>
              <a:rPr lang="en-US" dirty="0"/>
              <a:t> </a:t>
            </a:r>
            <a:r>
              <a:rPr lang="en-US" dirty="0" err="1"/>
              <a:t>rzeczywistym</a:t>
            </a:r>
            <a:r>
              <a:rPr lang="en-US" dirty="0"/>
              <a:t>. </a:t>
            </a:r>
            <a:r>
              <a:rPr lang="en-US" dirty="0" err="1"/>
              <a:t>Jesteśmy</a:t>
            </a:r>
            <a:r>
              <a:rPr lang="en-US" dirty="0"/>
              <a:t> w </a:t>
            </a:r>
            <a:r>
              <a:rPr lang="en-US" dirty="0" err="1"/>
              <a:t>stanie</a:t>
            </a:r>
            <a:r>
              <a:rPr lang="en-US" dirty="0"/>
              <a:t> </a:t>
            </a:r>
            <a:r>
              <a:rPr lang="en-US" dirty="0" err="1"/>
              <a:t>określić</a:t>
            </a:r>
            <a:r>
              <a:rPr lang="en-US" dirty="0"/>
              <a:t> </a:t>
            </a:r>
            <a:r>
              <a:rPr lang="en-US" dirty="0" err="1"/>
              <a:t>poziom</a:t>
            </a:r>
            <a:r>
              <a:rPr lang="en-US" dirty="0"/>
              <a:t> </a:t>
            </a:r>
            <a:r>
              <a:rPr lang="en-US" dirty="0" err="1"/>
              <a:t>hejtu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podstawie</a:t>
            </a:r>
            <a:r>
              <a:rPr lang="en-US" dirty="0"/>
              <a:t> </a:t>
            </a:r>
            <a:r>
              <a:rPr lang="en-US" dirty="0" err="1"/>
              <a:t>wyświetlanych</a:t>
            </a:r>
            <a:r>
              <a:rPr lang="en-US" dirty="0"/>
              <a:t> ikon. </a:t>
            </a:r>
            <a:r>
              <a:rPr lang="en-US" dirty="0" err="1"/>
              <a:t>Roślinka</a:t>
            </a:r>
            <a:r>
              <a:rPr lang="en-US" dirty="0"/>
              <a:t> to dobry </a:t>
            </a:r>
            <a:r>
              <a:rPr lang="en-US" dirty="0" err="1"/>
              <a:t>wpis</a:t>
            </a:r>
            <a:r>
              <a:rPr lang="en-US" dirty="0"/>
              <a:t>, </a:t>
            </a:r>
            <a:r>
              <a:rPr lang="en-US" dirty="0" err="1"/>
              <a:t>trójkąt</a:t>
            </a:r>
            <a:r>
              <a:rPr lang="en-US" dirty="0"/>
              <a:t> </a:t>
            </a:r>
            <a:r>
              <a:rPr lang="en-US" dirty="0" err="1"/>
              <a:t>ostrzegawczy</a:t>
            </a:r>
            <a:r>
              <a:rPr lang="en-US" dirty="0"/>
              <a:t> to </a:t>
            </a:r>
            <a:r>
              <a:rPr lang="en-US" dirty="0" err="1"/>
              <a:t>lekki</a:t>
            </a:r>
            <a:r>
              <a:rPr lang="en-US" dirty="0"/>
              <a:t> </a:t>
            </a:r>
            <a:r>
              <a:rPr lang="en-US" dirty="0" err="1"/>
              <a:t>hejt</a:t>
            </a:r>
            <a:r>
              <a:rPr lang="en-US" dirty="0"/>
              <a:t>, a </a:t>
            </a:r>
            <a:r>
              <a:rPr lang="en-US" dirty="0" err="1"/>
              <a:t>czerwona</a:t>
            </a:r>
            <a:r>
              <a:rPr lang="en-US" dirty="0"/>
              <a:t> </a:t>
            </a:r>
            <a:r>
              <a:rPr lang="en-US" dirty="0" err="1"/>
              <a:t>ikona</a:t>
            </a:r>
            <a:r>
              <a:rPr lang="en-US" dirty="0"/>
              <a:t> z </a:t>
            </a:r>
            <a:r>
              <a:rPr lang="en-US" dirty="0" err="1"/>
              <a:t>wykrzyknikiem</a:t>
            </a:r>
            <a:r>
              <a:rPr lang="en-US" dirty="0"/>
              <a:t> </a:t>
            </a:r>
            <a:r>
              <a:rPr lang="en-US" dirty="0" err="1"/>
              <a:t>oznacza</a:t>
            </a:r>
            <a:r>
              <a:rPr lang="en-US" dirty="0"/>
              <a:t> </a:t>
            </a:r>
            <a:r>
              <a:rPr lang="en-US" dirty="0" err="1"/>
              <a:t>poważny</a:t>
            </a:r>
            <a:r>
              <a:rPr lang="en-US" dirty="0"/>
              <a:t> </a:t>
            </a:r>
            <a:r>
              <a:rPr lang="en-US" dirty="0" err="1"/>
              <a:t>hejt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1407FB-82ED-404A-8D70-2ED4182EF8D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1050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1407FB-82ED-404A-8D70-2ED4182EF8D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292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74982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86761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23338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21171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03944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75815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6/20/2021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08753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6/20/2021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55567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6/20/2021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2588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B61BEF0D-F0BB-DE4B-95CE-6DB70DBA9567}" type="datetimeFigureOut">
              <a:rPr lang="en-US" smtClean="0"/>
              <a:pPr/>
              <a:t>6/20/2021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5567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17183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6/20/2021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28467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732" r:id="rId3"/>
    <p:sldLayoutId id="2147483733" r:id="rId4"/>
    <p:sldLayoutId id="2147483734" r:id="rId5"/>
    <p:sldLayoutId id="2147483735" r:id="rId6"/>
    <p:sldLayoutId id="2147483736" r:id="rId7"/>
    <p:sldLayoutId id="2147483737" r:id="rId8"/>
    <p:sldLayoutId id="2147483738" r:id="rId9"/>
    <p:sldLayoutId id="2147483739" r:id="rId10"/>
    <p:sldLayoutId id="2147483740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Relationship Id="rId9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1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2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D9F4BC-49B0-4C0B-AEC5-894C715076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2934268"/>
            <a:ext cx="10058400" cy="1390843"/>
          </a:xfrm>
        </p:spPr>
        <p:txBody>
          <a:bodyPr/>
          <a:lstStyle/>
          <a:p>
            <a:pPr algn="ctr"/>
            <a:r>
              <a:rPr lang="en-US" dirty="0"/>
              <a:t>HIT THE HATE	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2678202-C74F-4192-86C9-C8C0659E7F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445563"/>
          </a:xfrm>
        </p:spPr>
        <p:txBody>
          <a:bodyPr>
            <a:normAutofit lnSpcReduction="10000"/>
          </a:bodyPr>
          <a:lstStyle/>
          <a:p>
            <a:pPr algn="ctr"/>
            <a:r>
              <a:rPr lang="en-US" sz="2800" dirty="0" err="1"/>
              <a:t>Daj</a:t>
            </a:r>
            <a:r>
              <a:rPr lang="en-US" sz="2800" dirty="0"/>
              <a:t> </a:t>
            </a:r>
            <a:r>
              <a:rPr lang="en-US" sz="2800" dirty="0" err="1"/>
              <a:t>hejtowi</a:t>
            </a:r>
            <a:r>
              <a:rPr lang="en-US" sz="2800" dirty="0"/>
              <a:t> </a:t>
            </a:r>
            <a:r>
              <a:rPr lang="en-US" sz="2800" dirty="0" err="1"/>
              <a:t>popalić</a:t>
            </a:r>
            <a:endParaRPr lang="en-US" sz="2800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6263674-F1C0-4452-94BC-35912F091A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0711" y="1758465"/>
            <a:ext cx="1241737" cy="1175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Subtitle 2">
            <a:extLst>
              <a:ext uri="{FF2B5EF4-FFF2-40B4-BE49-F238E27FC236}">
                <a16:creationId xmlns:a16="http://schemas.microsoft.com/office/drawing/2014/main" id="{032DB9CC-83EE-4C78-9F0E-4CA51EF12855}"/>
              </a:ext>
            </a:extLst>
          </p:cNvPr>
          <p:cNvSpPr txBox="1">
            <a:spLocks/>
          </p:cNvSpPr>
          <p:nvPr/>
        </p:nvSpPr>
        <p:spPr>
          <a:xfrm>
            <a:off x="9018755" y="5361516"/>
            <a:ext cx="3173245" cy="13233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2400" kern="1200" cap="all" spc="20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/>
              <a:t>Paweł Tarsała</a:t>
            </a:r>
          </a:p>
          <a:p>
            <a:pPr algn="r"/>
            <a:r>
              <a:rPr lang="en-US" dirty="0" err="1"/>
              <a:t>Łukasz</a:t>
            </a:r>
            <a:r>
              <a:rPr lang="en-US" dirty="0"/>
              <a:t> </a:t>
            </a:r>
            <a:r>
              <a:rPr lang="en-US" dirty="0" err="1"/>
              <a:t>Tymoszuk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71070BD-6F97-42CA-8911-F10105787C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656" y="5569968"/>
            <a:ext cx="1928864" cy="529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9882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DAA89FC8-1A4A-4FC9-ABDC-E414A04CF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0B11A1F8-9B29-48D7-997D-D9DDAF7B79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4BFF1C2-6D74-4C35-BD08-4EB8067624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E066251B-99BE-4762-83A8-CFB4B3FF216A}"/>
              </a:ext>
            </a:extLst>
          </p:cNvPr>
          <p:cNvSpPr txBox="1">
            <a:spLocks/>
          </p:cNvSpPr>
          <p:nvPr/>
        </p:nvSpPr>
        <p:spPr>
          <a:xfrm>
            <a:off x="3345766" y="178229"/>
            <a:ext cx="4846320" cy="98239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HEJT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F516C94-B449-430A-87DD-37DF7315EA93}"/>
              </a:ext>
            </a:extLst>
          </p:cNvPr>
          <p:cNvSpPr/>
          <p:nvPr/>
        </p:nvSpPr>
        <p:spPr>
          <a:xfrm>
            <a:off x="120789" y="65687"/>
            <a:ext cx="2940818" cy="923219"/>
          </a:xfrm>
          <a:prstGeom prst="rect">
            <a:avLst/>
          </a:prstGeom>
          <a:solidFill>
            <a:schemeClr val="accent5">
              <a:alpha val="56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NASZ TEAM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813F350-D562-4275-B8E0-F095B7B5180B}"/>
              </a:ext>
            </a:extLst>
          </p:cNvPr>
          <p:cNvSpPr/>
          <p:nvPr/>
        </p:nvSpPr>
        <p:spPr>
          <a:xfrm>
            <a:off x="6766037" y="78621"/>
            <a:ext cx="1938564" cy="590805"/>
          </a:xfrm>
          <a:prstGeom prst="rect">
            <a:avLst/>
          </a:prstGeom>
          <a:solidFill>
            <a:schemeClr val="accent5">
              <a:alpha val="56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Paweł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17E19A6-AC03-4CE8-A66F-018BA40AA970}"/>
              </a:ext>
            </a:extLst>
          </p:cNvPr>
          <p:cNvSpPr/>
          <p:nvPr/>
        </p:nvSpPr>
        <p:spPr>
          <a:xfrm>
            <a:off x="10052407" y="527296"/>
            <a:ext cx="1938564" cy="590805"/>
          </a:xfrm>
          <a:prstGeom prst="rect">
            <a:avLst/>
          </a:prstGeom>
          <a:solidFill>
            <a:schemeClr val="accent5">
              <a:alpha val="56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/>
              <a:t>Łukasz</a:t>
            </a:r>
            <a:endParaRPr lang="en-US" sz="28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B106CE2-F629-4342-94A3-0FFA72D9C3BE}"/>
              </a:ext>
            </a:extLst>
          </p:cNvPr>
          <p:cNvSpPr/>
          <p:nvPr/>
        </p:nvSpPr>
        <p:spPr>
          <a:xfrm>
            <a:off x="3830362" y="1496145"/>
            <a:ext cx="1938564" cy="590805"/>
          </a:xfrm>
          <a:prstGeom prst="rect">
            <a:avLst/>
          </a:prstGeom>
          <a:solidFill>
            <a:schemeClr val="accent5">
              <a:alpha val="56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/>
              <a:t>Chmurka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6810226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4AB40F-F9DF-449B-8281-45AAB6039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HEJT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4A271B-9E46-4510-8D9D-E37CB98944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791103">
            <a:off x="177421" y="2630621"/>
            <a:ext cx="7792872" cy="10980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A61845F-6365-445F-88D6-E4AB0DD517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36081" flipV="1">
            <a:off x="773404" y="4131653"/>
            <a:ext cx="7891324" cy="9805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117F844-60FB-483A-B080-B3BE46E5C3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873172">
            <a:off x="952500" y="2714625"/>
            <a:ext cx="10287000" cy="14287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0D8C581-9B0C-47A0-A6CA-EB06EA7E43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3940767">
            <a:off x="1570339" y="2623189"/>
            <a:ext cx="5724525" cy="13716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4371976-58F5-42C6-876D-2305859EEA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8758682">
            <a:off x="4773091" y="2234696"/>
            <a:ext cx="7477125" cy="192405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4490A9F-6C97-43F1-A8C4-8EF89B5F216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218651">
            <a:off x="2971800" y="2457450"/>
            <a:ext cx="6248400" cy="194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46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0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1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3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5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7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7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8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0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2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4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000"/>
                            </p:stCondLst>
                            <p:childTnLst>
                              <p:par>
                                <p:cTn id="56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4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5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6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7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8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9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0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1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4000"/>
                            </p:stCondLst>
                            <p:childTnLst>
                              <p:par>
                                <p:cTn id="73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1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2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3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4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5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6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7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8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5000"/>
                            </p:stCondLst>
                            <p:childTnLst>
                              <p:par>
                                <p:cTn id="90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8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9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0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01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2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3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4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5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C464B7-CBA1-4718-A769-38DA6C09A2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74985" y="2039816"/>
            <a:ext cx="2222695" cy="422030"/>
          </a:xfrm>
        </p:spPr>
        <p:txBody>
          <a:bodyPr>
            <a:normAutofit/>
          </a:bodyPr>
          <a:lstStyle/>
          <a:p>
            <a:r>
              <a:rPr lang="en-US" dirty="0"/>
              <a:t>Być </a:t>
            </a:r>
            <a:r>
              <a:rPr lang="en-US" dirty="0" err="1"/>
              <a:t>Hejtowanym</a:t>
            </a:r>
            <a:endParaRPr lang="en-US" dirty="0"/>
          </a:p>
        </p:txBody>
      </p:sp>
      <p:pic>
        <p:nvPicPr>
          <p:cNvPr id="2050" name="Picture 2" descr="On Being Hated -The School of Life Articles | Formerly The Book of Life">
            <a:extLst>
              <a:ext uri="{FF2B5EF4-FFF2-40B4-BE49-F238E27FC236}">
                <a16:creationId xmlns:a16="http://schemas.microsoft.com/office/drawing/2014/main" id="{EE748216-6A11-4782-9571-FB7D12482C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80" y="2547296"/>
            <a:ext cx="4410222" cy="3340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80025ED-9570-4F5C-9F3A-F33CF64FA98A}"/>
              </a:ext>
            </a:extLst>
          </p:cNvPr>
          <p:cNvSpPr txBox="1">
            <a:spLocks/>
          </p:cNvSpPr>
          <p:nvPr/>
        </p:nvSpPr>
        <p:spPr>
          <a:xfrm>
            <a:off x="8438271" y="2039816"/>
            <a:ext cx="2222695" cy="42203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Hejtować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A6A10A4-38D6-4E99-90FF-FDA95327DD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4498" y="2547296"/>
            <a:ext cx="4410222" cy="3265893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2BD51719-89C1-41CB-B424-D09148668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pPr algn="ctr"/>
            <a:r>
              <a:rPr lang="en-US" dirty="0"/>
              <a:t>HEJT</a:t>
            </a:r>
          </a:p>
        </p:txBody>
      </p:sp>
    </p:spTree>
    <p:extLst>
      <p:ext uri="{BB962C8B-B14F-4D97-AF65-F5344CB8AC3E}">
        <p14:creationId xmlns:p14="http://schemas.microsoft.com/office/powerpoint/2010/main" val="220685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14ABC6-02E8-4048-83B1-F8658C5A8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6963" y="375882"/>
            <a:ext cx="10058400" cy="923219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HIT THE HATE</a:t>
            </a:r>
          </a:p>
        </p:txBody>
      </p:sp>
      <p:pic>
        <p:nvPicPr>
          <p:cNvPr id="6" name="Graphic 5" descr="Smart Phone with solid fill">
            <a:extLst>
              <a:ext uri="{FF2B5EF4-FFF2-40B4-BE49-F238E27FC236}">
                <a16:creationId xmlns:a16="http://schemas.microsoft.com/office/drawing/2014/main" id="{2BCC3D14-FB7E-4B98-8E7E-40DD32A61A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58572" y="2086988"/>
            <a:ext cx="1233268" cy="1233268"/>
          </a:xfrm>
          <a:prstGeom prst="rect">
            <a:avLst/>
          </a:prstGeom>
        </p:spPr>
      </p:pic>
      <p:pic>
        <p:nvPicPr>
          <p:cNvPr id="8" name="Graphic 7" descr="Brain outline">
            <a:extLst>
              <a:ext uri="{FF2B5EF4-FFF2-40B4-BE49-F238E27FC236}">
                <a16:creationId xmlns:a16="http://schemas.microsoft.com/office/drawing/2014/main" id="{3B13F824-BB79-416D-AABE-5AF8C88B29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70622" y="1978244"/>
            <a:ext cx="1450756" cy="1450756"/>
          </a:xfrm>
          <a:prstGeom prst="rect">
            <a:avLst/>
          </a:prstGeom>
        </p:spPr>
      </p:pic>
      <p:pic>
        <p:nvPicPr>
          <p:cNvPr id="10" name="Graphic 9" descr="Radioactive with solid fill">
            <a:extLst>
              <a:ext uri="{FF2B5EF4-FFF2-40B4-BE49-F238E27FC236}">
                <a16:creationId xmlns:a16="http://schemas.microsoft.com/office/drawing/2014/main" id="{B490E0D6-6E0B-4D44-BDCA-5F29E99143C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014486" y="1938945"/>
            <a:ext cx="1536283" cy="1536283"/>
          </a:xfrm>
          <a:prstGeom prst="rect">
            <a:avLst/>
          </a:prstGeom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1ABD2981-B023-4D98-8417-77BB6B5671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8701" y="591585"/>
            <a:ext cx="910788" cy="862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B9C7FDA4-6647-4C2B-9A6E-65B026D687E8}"/>
              </a:ext>
            </a:extLst>
          </p:cNvPr>
          <p:cNvSpPr txBox="1">
            <a:spLocks/>
          </p:cNvSpPr>
          <p:nvPr/>
        </p:nvSpPr>
        <p:spPr>
          <a:xfrm>
            <a:off x="1066800" y="1240332"/>
            <a:ext cx="10058400" cy="4115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 err="1"/>
              <a:t>Daj</a:t>
            </a:r>
            <a:r>
              <a:rPr lang="en-US" sz="2400" dirty="0"/>
              <a:t> </a:t>
            </a:r>
            <a:r>
              <a:rPr lang="en-US" sz="2400" dirty="0" err="1"/>
              <a:t>Hejtowi</a:t>
            </a:r>
            <a:r>
              <a:rPr lang="en-US" sz="2400" dirty="0"/>
              <a:t> </a:t>
            </a:r>
            <a:r>
              <a:rPr lang="en-US" sz="2400" dirty="0" err="1"/>
              <a:t>Popalić</a:t>
            </a:r>
            <a:endParaRPr lang="en-US" sz="2400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291490B-805F-4311-82FF-1DC74BEC1FA7}"/>
              </a:ext>
            </a:extLst>
          </p:cNvPr>
          <p:cNvGrpSpPr/>
          <p:nvPr/>
        </p:nvGrpSpPr>
        <p:grpSpPr>
          <a:xfrm>
            <a:off x="1103581" y="3755323"/>
            <a:ext cx="3143249" cy="1885950"/>
            <a:chOff x="0" y="395605"/>
            <a:chExt cx="3143249" cy="188595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488D3C3-1A19-4518-A0A2-C276A9566604}"/>
                </a:ext>
              </a:extLst>
            </p:cNvPr>
            <p:cNvSpPr/>
            <p:nvPr/>
          </p:nvSpPr>
          <p:spPr>
            <a:xfrm>
              <a:off x="0" y="395605"/>
              <a:ext cx="3143249" cy="1885950"/>
            </a:xfrm>
            <a:prstGeom prst="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0D72372-0DC0-44C4-BADB-CFB29A942244}"/>
                </a:ext>
              </a:extLst>
            </p:cNvPr>
            <p:cNvSpPr txBox="1"/>
            <p:nvPr/>
          </p:nvSpPr>
          <p:spPr>
            <a:xfrm>
              <a:off x="0" y="395605"/>
              <a:ext cx="3143249" cy="188595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5730" tIns="125730" rIns="125730" bIns="125730" numCol="1" spcCol="1270" anchor="ctr" anchorCtr="0">
              <a:noAutofit/>
            </a:bodyPr>
            <a:lstStyle/>
            <a:p>
              <a:pPr marL="0" lvl="0" indent="0" algn="ctr" defTabSz="1466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300" kern="1200" dirty="0"/>
                <a:t>ZGŁASZANIE HEJTU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5FB7435-3C5D-43AF-8B84-488C70447829}"/>
              </a:ext>
            </a:extLst>
          </p:cNvPr>
          <p:cNvGrpSpPr/>
          <p:nvPr/>
        </p:nvGrpSpPr>
        <p:grpSpPr>
          <a:xfrm>
            <a:off x="4657291" y="3755323"/>
            <a:ext cx="3143249" cy="1885950"/>
            <a:chOff x="3457575" y="395605"/>
            <a:chExt cx="3143249" cy="1885950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E852020-AB70-4F6E-A34F-8679446CB604}"/>
                </a:ext>
              </a:extLst>
            </p:cNvPr>
            <p:cNvSpPr/>
            <p:nvPr/>
          </p:nvSpPr>
          <p:spPr>
            <a:xfrm>
              <a:off x="3457575" y="395605"/>
              <a:ext cx="3143249" cy="1885950"/>
            </a:xfrm>
            <a:prstGeom prst="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953895"/>
                <a:satOff val="-21764"/>
                <a:lumOff val="8039"/>
                <a:alphaOff val="0"/>
              </a:schemeClr>
            </a:fillRef>
            <a:effectRef idx="0">
              <a:schemeClr val="accent2">
                <a:hueOff val="953895"/>
                <a:satOff val="-21764"/>
                <a:lumOff val="8039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3C01BD7-EB34-481C-B544-EDD592B6F1D5}"/>
                </a:ext>
              </a:extLst>
            </p:cNvPr>
            <p:cNvSpPr txBox="1"/>
            <p:nvPr/>
          </p:nvSpPr>
          <p:spPr>
            <a:xfrm>
              <a:off x="3457575" y="395605"/>
              <a:ext cx="3143249" cy="188595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5730" tIns="125730" rIns="125730" bIns="125730" numCol="1" spcCol="1270" anchor="ctr" anchorCtr="0">
              <a:noAutofit/>
            </a:bodyPr>
            <a:lstStyle/>
            <a:p>
              <a:pPr marL="0" lvl="0" indent="0" algn="ctr" defTabSz="1466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300" kern="1200" dirty="0"/>
                <a:t>BADANIE POZIOMU HEJTU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58CEA41-D852-4DEB-81E4-D1D15234AEF0}"/>
              </a:ext>
            </a:extLst>
          </p:cNvPr>
          <p:cNvGrpSpPr/>
          <p:nvPr/>
        </p:nvGrpSpPr>
        <p:grpSpPr>
          <a:xfrm>
            <a:off x="8211002" y="3755323"/>
            <a:ext cx="3143249" cy="1885950"/>
            <a:chOff x="6915149" y="395605"/>
            <a:chExt cx="3143249" cy="188595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C1DA633-EB9F-41E8-A6DA-F78DC49A5868}"/>
                </a:ext>
              </a:extLst>
            </p:cNvPr>
            <p:cNvSpPr/>
            <p:nvPr/>
          </p:nvSpPr>
          <p:spPr>
            <a:xfrm>
              <a:off x="6915149" y="395605"/>
              <a:ext cx="3143249" cy="1885950"/>
            </a:xfrm>
            <a:prstGeom prst="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1907789"/>
                <a:satOff val="-43528"/>
                <a:lumOff val="16079"/>
                <a:alphaOff val="0"/>
              </a:schemeClr>
            </a:fillRef>
            <a:effectRef idx="0">
              <a:schemeClr val="accent2">
                <a:hueOff val="1907789"/>
                <a:satOff val="-43528"/>
                <a:lumOff val="16079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7BE6DB2-376B-4F72-939A-487EACC99E6E}"/>
                </a:ext>
              </a:extLst>
            </p:cNvPr>
            <p:cNvSpPr txBox="1"/>
            <p:nvPr/>
          </p:nvSpPr>
          <p:spPr>
            <a:xfrm>
              <a:off x="6915149" y="395605"/>
              <a:ext cx="3143249" cy="188595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5730" tIns="125730" rIns="125730" bIns="125730" numCol="1" spcCol="1270" anchor="ctr" anchorCtr="0">
              <a:noAutofit/>
            </a:bodyPr>
            <a:lstStyle/>
            <a:p>
              <a:pPr marL="0" lvl="0" indent="0" algn="ctr" defTabSz="1466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200" kern="1200" dirty="0"/>
                <a:t>NOTYFIKOWANIE O HEJCIE</a:t>
              </a:r>
            </a:p>
          </p:txBody>
        </p:sp>
      </p:grpSp>
      <p:pic>
        <p:nvPicPr>
          <p:cNvPr id="30" name="Picture 4">
            <a:extLst>
              <a:ext uri="{FF2B5EF4-FFF2-40B4-BE49-F238E27FC236}">
                <a16:creationId xmlns:a16="http://schemas.microsoft.com/office/drawing/2014/main" id="{2E4011F5-8E8A-44A6-85EF-6FF30FD6F2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1894" y="583699"/>
            <a:ext cx="910788" cy="862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3631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B2E518-D430-4150-A1D6-C6FA339453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ARCHITEKTURA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32C1D6-21C4-4BBA-94C3-2DC4DF807912}"/>
              </a:ext>
            </a:extLst>
          </p:cNvPr>
          <p:cNvSpPr txBox="1"/>
          <p:nvPr/>
        </p:nvSpPr>
        <p:spPr>
          <a:xfrm>
            <a:off x="1844992" y="2764591"/>
            <a:ext cx="1484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MS Teams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9024570-2D3C-407F-960D-02CCBD0076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4992" y="3241915"/>
            <a:ext cx="1484759" cy="145075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0486F76-21A5-4FAE-8E8F-70F780FF0B2F}"/>
              </a:ext>
            </a:extLst>
          </p:cNvPr>
          <p:cNvSpPr txBox="1"/>
          <p:nvPr/>
        </p:nvSpPr>
        <p:spPr>
          <a:xfrm>
            <a:off x="5130736" y="2764591"/>
            <a:ext cx="1484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Moduł</a:t>
            </a:r>
            <a:r>
              <a:rPr lang="en-US" dirty="0"/>
              <a:t> AI</a:t>
            </a:r>
          </a:p>
        </p:txBody>
      </p:sp>
      <p:pic>
        <p:nvPicPr>
          <p:cNvPr id="3078" name="Picture 6" descr="Free icon - Free vector icons - Free SVG, PSD, PNG, EPS, Ai &amp;amp; Icon Font">
            <a:extLst>
              <a:ext uri="{FF2B5EF4-FFF2-40B4-BE49-F238E27FC236}">
                <a16:creationId xmlns:a16="http://schemas.microsoft.com/office/drawing/2014/main" id="{51EC22EF-D11D-4644-A7E2-89BEB7F2C8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0367" y="3287544"/>
            <a:ext cx="1405128" cy="1405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13CFB73-3C9B-4122-B984-2AB9C6C8C0B3}"/>
              </a:ext>
            </a:extLst>
          </p:cNvPr>
          <p:cNvSpPr txBox="1"/>
          <p:nvPr/>
        </p:nvSpPr>
        <p:spPr>
          <a:xfrm>
            <a:off x="8862251" y="2604783"/>
            <a:ext cx="14847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Wtyczka</a:t>
            </a:r>
            <a:r>
              <a:rPr lang="en-US" dirty="0"/>
              <a:t> do </a:t>
            </a:r>
            <a:r>
              <a:rPr lang="en-US" dirty="0" err="1"/>
              <a:t>Przeglądarki</a:t>
            </a:r>
            <a:endParaRPr lang="en-US" dirty="0"/>
          </a:p>
        </p:txBody>
      </p:sp>
      <p:pic>
        <p:nvPicPr>
          <p:cNvPr id="3080" name="Picture 8" descr="Electric Plugin icon PNG and SVG Vector Free Download">
            <a:extLst>
              <a:ext uri="{FF2B5EF4-FFF2-40B4-BE49-F238E27FC236}">
                <a16:creationId xmlns:a16="http://schemas.microsoft.com/office/drawing/2014/main" id="{CCB5B33F-2C51-4A47-9FB9-F36F33477A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4130" y="3241915"/>
            <a:ext cx="1342117" cy="1342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09B074B-F96D-425C-B64C-0C84884E86D1}"/>
              </a:ext>
            </a:extLst>
          </p:cNvPr>
          <p:cNvCxnSpPr/>
          <p:nvPr/>
        </p:nvCxnSpPr>
        <p:spPr>
          <a:xfrm>
            <a:off x="3505200" y="3896485"/>
            <a:ext cx="1463040" cy="0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33523BC-FB95-4295-9144-8E5897442C09}"/>
              </a:ext>
            </a:extLst>
          </p:cNvPr>
          <p:cNvCxnSpPr/>
          <p:nvPr/>
        </p:nvCxnSpPr>
        <p:spPr>
          <a:xfrm>
            <a:off x="6992112" y="4164709"/>
            <a:ext cx="1463040" cy="0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583F4DD-D007-4AA3-AF70-D571F8C35C71}"/>
              </a:ext>
            </a:extLst>
          </p:cNvPr>
          <p:cNvCxnSpPr>
            <a:cxnSpLocks/>
          </p:cNvCxnSpPr>
          <p:nvPr/>
        </p:nvCxnSpPr>
        <p:spPr>
          <a:xfrm flipH="1">
            <a:off x="6949440" y="3697691"/>
            <a:ext cx="1456944" cy="1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5780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8403D-9A07-47DA-A138-C2309956C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MS Teams - DEMO</a:t>
            </a:r>
          </a:p>
        </p:txBody>
      </p:sp>
      <p:pic>
        <p:nvPicPr>
          <p:cNvPr id="5" name="HitTheHate - Teams">
            <a:hlinkClick r:id="" action="ppaction://media"/>
            <a:extLst>
              <a:ext uri="{FF2B5EF4-FFF2-40B4-BE49-F238E27FC236}">
                <a16:creationId xmlns:a16="http://schemas.microsoft.com/office/drawing/2014/main" id="{79D8FFB2-EEF7-4F17-ACA1-0CBAEE6E4AB2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61672"/>
          </a:xfrm>
        </p:spPr>
      </p:pic>
    </p:spTree>
    <p:extLst>
      <p:ext uri="{BB962C8B-B14F-4D97-AF65-F5344CB8AC3E}">
        <p14:creationId xmlns:p14="http://schemas.microsoft.com/office/powerpoint/2010/main" val="428138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8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8403D-9A07-47DA-A138-C2309956C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Wtyczka</a:t>
            </a:r>
            <a:r>
              <a:rPr lang="en-US" dirty="0"/>
              <a:t> Do </a:t>
            </a:r>
            <a:r>
              <a:rPr lang="en-US" dirty="0" err="1"/>
              <a:t>Przeglądarki</a:t>
            </a:r>
            <a:r>
              <a:rPr lang="en-US" dirty="0"/>
              <a:t> - DEMO</a:t>
            </a:r>
          </a:p>
        </p:txBody>
      </p:sp>
      <p:pic>
        <p:nvPicPr>
          <p:cNvPr id="4" name="HitTheHate - wykop">
            <a:hlinkClick r:id="" action="ppaction://media"/>
            <a:extLst>
              <a:ext uri="{FF2B5EF4-FFF2-40B4-BE49-F238E27FC236}">
                <a16:creationId xmlns:a16="http://schemas.microsoft.com/office/drawing/2014/main" id="{B7DD7139-588B-4D85-A975-4DB00955D89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302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8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D56C2-EFDA-4689-8E92-29392AC77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PERSPEKTYWY ROZWOJU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3A6A21E-A40E-4FE4-B873-EC921EBFA47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32240252"/>
              </p:ext>
            </p:extLst>
          </p:nvPr>
        </p:nvGraphicFramePr>
        <p:xfrm>
          <a:off x="1096963" y="2098515"/>
          <a:ext cx="10058400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289403248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02006FA4-1611-4B07-AF7F-85CF6D20EB3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259</TotalTime>
  <Words>566</Words>
  <Application>Microsoft Office PowerPoint</Application>
  <PresentationFormat>Widescreen</PresentationFormat>
  <Paragraphs>51</Paragraphs>
  <Slides>9</Slides>
  <Notes>9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Retrospect</vt:lpstr>
      <vt:lpstr>HIT THE HATE </vt:lpstr>
      <vt:lpstr>PowerPoint Presentation</vt:lpstr>
      <vt:lpstr>HEJT</vt:lpstr>
      <vt:lpstr>HEJT</vt:lpstr>
      <vt:lpstr>HIT THE HATE</vt:lpstr>
      <vt:lpstr>ARCHITEKTURA</vt:lpstr>
      <vt:lpstr>MS Teams - DEMO</vt:lpstr>
      <vt:lpstr>Wtyczka Do Przeglądarki - DEMO</vt:lpstr>
      <vt:lpstr>PERSPEKTYWY ROZWOJU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HIT THE HATE </dc:title>
  <dc:creator>Tarsała Paweł</dc:creator>
  <cp:lastModifiedBy>Tarsała Paweł</cp:lastModifiedBy>
  <cp:revision>21</cp:revision>
  <dcterms:created xsi:type="dcterms:W3CDTF">2021-06-20T02:11:15Z</dcterms:created>
  <dcterms:modified xsi:type="dcterms:W3CDTF">2021-06-20T06:31:13Z</dcterms:modified>
</cp:coreProperties>
</file>